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6" r:id="rId7"/>
    <p:sldId id="273" r:id="rId8"/>
    <p:sldId id="272" r:id="rId9"/>
    <p:sldId id="265" r:id="rId10"/>
    <p:sldId id="275" r:id="rId11"/>
    <p:sldId id="269" r:id="rId12"/>
    <p:sldId id="285" r:id="rId13"/>
    <p:sldId id="288" r:id="rId14"/>
    <p:sldId id="287" r:id="rId15"/>
    <p:sldId id="278" r:id="rId16"/>
    <p:sldId id="277" r:id="rId17"/>
    <p:sldId id="289" r:id="rId18"/>
    <p:sldId id="291" r:id="rId19"/>
    <p:sldId id="292" r:id="rId20"/>
    <p:sldId id="295" r:id="rId21"/>
    <p:sldId id="297" r:id="rId22"/>
    <p:sldId id="296" r:id="rId23"/>
    <p:sldId id="303" r:id="rId24"/>
    <p:sldId id="294" r:id="rId25"/>
    <p:sldId id="302" r:id="rId26"/>
    <p:sldId id="300" r:id="rId27"/>
    <p:sldId id="304" r:id="rId28"/>
    <p:sldId id="268" r:id="rId29"/>
    <p:sldId id="309" r:id="rId30"/>
    <p:sldId id="307" r:id="rId31"/>
    <p:sldId id="306" r:id="rId32"/>
    <p:sldId id="313" r:id="rId33"/>
    <p:sldId id="312" r:id="rId34"/>
    <p:sldId id="315" r:id="rId35"/>
    <p:sldId id="257" r:id="rId36"/>
    <p:sldId id="262" r:id="rId37"/>
    <p:sldId id="274" r:id="rId38"/>
    <p:sldId id="293" r:id="rId39"/>
    <p:sldId id="308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к" initials="п" lastIdx="1" clrIdx="0">
    <p:extLst>
      <p:ext uri="{19B8F6BF-5375-455C-9EA6-DF929625EA0E}">
        <p15:presenceInfo xmlns:p15="http://schemas.microsoft.com/office/powerpoint/2012/main" userId="пк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FF99"/>
    <a:srgbClr val="FFFF66"/>
    <a:srgbClr val="009999"/>
    <a:srgbClr val="FF3300"/>
    <a:srgbClr val="66FFFF"/>
    <a:srgbClr val="00FFFF"/>
    <a:srgbClr val="66FF33"/>
    <a:srgbClr val="FF6600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39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A44CC-846A-41FC-89E8-2DFF290EB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EF8F0CD-A541-43C2-9BBE-3C116D18C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3DB78F-0942-4081-9D88-D8DE1858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9C43-6498-41A2-9888-32F29372BF45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E196AC-C80F-4BE4-91FF-59721F96E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4744CD-1CF1-4A0B-B93F-4160D354C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A253-AACC-4F47-9BCE-13F755CA2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03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A675D-F60E-4FB5-9E33-8AB0DE95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5A14D0-DCEF-4982-94C2-DF3FAA435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47EA8B-729C-4BDD-AFA5-5CD83C5FF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9C43-6498-41A2-9888-32F29372BF45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D63B6A-5DEB-43DB-8D0C-F3B785546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A8E0FB-8E67-444C-A8C2-B91B00938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A253-AACC-4F47-9BCE-13F755CA2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958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E37A04F-5770-40A2-B8C2-8E40AA3A4C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9F89AF-024A-4966-A058-DC3D67BAC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522FEE-91DB-4DE4-B0D7-D1DB5A185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9C43-6498-41A2-9888-32F29372BF45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9D0338-48A1-4996-914B-412679337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82B8FE-0902-4581-8E31-A1F44EA9F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A253-AACC-4F47-9BCE-13F755CA2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411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780C4-FC6E-46C1-BBBE-E2738A154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13D266-B2D4-40B5-8A80-28F3149E1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A3D47D-93F6-418D-989A-4A10F557E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9C43-6498-41A2-9888-32F29372BF45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D82B92-819C-4466-9C25-5B7DEF424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8CB333-695E-4015-A211-4A105438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A253-AACC-4F47-9BCE-13F755CA2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7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BBFD95-0734-4FDD-8EC4-A35FC901C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A23FF4-C65B-4481-99E6-4167929B1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8A085D-43D3-402B-BBC6-9A9CEE104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9C43-6498-41A2-9888-32F29372BF45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F5A776-8F9D-419C-8D26-142484378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C9C52C-215E-4AAB-9D5D-937432AEC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A253-AACC-4F47-9BCE-13F755CA2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859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E5084-63A0-41C9-B884-9BE44B2A9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09A709-3FF5-4050-93A0-F074782E67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155267-B2DA-40AF-AAEF-2C5A634856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DA7B3A-2379-4ECF-914C-58757660E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9C43-6498-41A2-9888-32F29372BF45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BC8B09-9741-49D9-B84D-2EB4A0A6A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82D83E-A399-451A-93CC-53BD3A22B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A253-AACC-4F47-9BCE-13F755CA2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11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00539D-0BE2-4E51-90A3-0FC380DBF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750A37-D0E5-433F-9A19-D05245C65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FA5E95-3A0E-4A3C-9728-FC494AFFC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C6C69FE-C523-4E5B-9E23-D904D18D0F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34BE4E-AEB8-462B-B38C-A44DEB185F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E8371E-658A-4C19-85EA-F77588B41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9C43-6498-41A2-9888-32F29372BF45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AE7F8A9-FC13-4D95-A044-D50307EB8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9A50224-DAD4-4AF3-9C48-A99A0C1E4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A253-AACC-4F47-9BCE-13F755CA2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160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075C53-F5D4-4210-9B5A-A72710B67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28B563-A9B1-42C8-87C2-D76356AB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9C43-6498-41A2-9888-32F29372BF45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B0D261-08EB-4446-A238-B3E182BB2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C55C37-F0B6-483D-BB17-7E6FDE5DA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A253-AACC-4F47-9BCE-13F755CA2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124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D6797D-23C2-4ED3-B0F7-29EA859B9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9C43-6498-41A2-9888-32F29372BF45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654E94-2273-4FA7-9AE3-7D407840F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F51E7D-E0CC-4371-8BF6-9E8950C1B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A253-AACC-4F47-9BCE-13F755CA2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51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B116AC-D2FB-4E76-B5E7-0B68739A6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82C5F8-6375-4412-81BA-495C34E35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79F189-B98E-4204-B898-A63E10CFC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598C9F-3CF1-4F15-9CEF-7123AAECA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9C43-6498-41A2-9888-32F29372BF45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E1EE7C-7350-498D-A537-ECBE3B615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533061-ABEA-48FF-BC77-C1253ACF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A253-AACC-4F47-9BCE-13F755CA2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773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072979-2A51-4C79-90B8-F267145B5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E138312-3AB5-4CEE-ADD5-F96F47E2C0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59355F-C534-41A5-A73A-CE7891A37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FB6857-D4EE-4301-9D86-20DDF6B13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9C43-6498-41A2-9888-32F29372BF45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C2154F-6BF5-4726-8566-E8BED898F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29A658-20EA-492D-A34D-2F713217D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A253-AACC-4F47-9BCE-13F755CA2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439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07A1D-470B-4AF4-8DDE-6079539F8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9D2E59-C943-4686-B6E0-3A19D81F2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4CF91F-6833-4FAB-A3B3-D241A5674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A9C43-6498-41A2-9888-32F29372BF45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452653-2222-485C-806C-3C88E2775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3022AA-606D-411F-B109-D3A629787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1A253-AACC-4F47-9BCE-13F755CA2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89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11" Type="http://schemas.openxmlformats.org/officeDocument/2006/relationships/image" Target="../media/image4.gif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p3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gif"/><Relationship Id="rId5" Type="http://schemas.openxmlformats.org/officeDocument/2006/relationships/image" Target="../media/image5.png"/><Relationship Id="rId4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.png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8.gif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1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microsoft.com/office/2007/relationships/hdphoto" Target="../media/hdphoto10.wdp"/><Relationship Id="rId5" Type="http://schemas.openxmlformats.org/officeDocument/2006/relationships/image" Target="../media/image29.png"/><Relationship Id="rId15" Type="http://schemas.microsoft.com/office/2007/relationships/hdphoto" Target="../media/hdphoto12.wdp"/><Relationship Id="rId10" Type="http://schemas.openxmlformats.org/officeDocument/2006/relationships/image" Target="../media/image33.png"/><Relationship Id="rId4" Type="http://schemas.microsoft.com/office/2007/relationships/hdphoto" Target="../media/hdphoto8.wdp"/><Relationship Id="rId9" Type="http://schemas.microsoft.com/office/2007/relationships/hdphoto" Target="../media/hdphoto9.wdp"/><Relationship Id="rId1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microsoft.com/office/2007/relationships/hdphoto" Target="../media/hdphoto8.wdp"/><Relationship Id="rId7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3.wdp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gif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9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5.mp3"/><Relationship Id="rId7" Type="http://schemas.openxmlformats.org/officeDocument/2006/relationships/image" Target="../media/image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5.mp3"/><Relationship Id="rId9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1.gif"/><Relationship Id="rId5" Type="http://schemas.openxmlformats.org/officeDocument/2006/relationships/image" Target="../media/image4.gif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x-minus.me/track/22862/%D0%BF%D0%B5%D1%81%D0%BD%D1%8F-%D0%BF%D1%80%D0%BE-%D0%BA%D0%BE%D0%BD%D1%8C%D0%BA%D0%B8" TargetMode="External"/><Relationship Id="rId3" Type="http://schemas.openxmlformats.org/officeDocument/2006/relationships/hyperlink" Target="https://inkompmusic.ru/?song=%D0%92%D0%B5%D1%81%D0%B5%D0%BB%D0%B0%D1%8F+%D0%B4%D0%B5%D1%82%D1%81%D0%BA%D0%B0%D1%8F+%E2%80%93+%D0%9A%D0%B0%D0%B1%D1%8B+%D0%BD%D0%B5+%D0%B1%D1%8B%D0%BB%D0%BE+%D0%B7%D0%B8%D0%BC%D1%8B" TargetMode="External"/><Relationship Id="rId7" Type="http://schemas.openxmlformats.org/officeDocument/2006/relationships/hyperlink" Target="http://www.playcast.ru/uploads/2015/12/16/16356487.gif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oisefx.ru/skachat-zvuki-vyugi-i-meteli.html" TargetMode="External"/><Relationship Id="rId5" Type="http://schemas.openxmlformats.org/officeDocument/2006/relationships/hyperlink" Target="https://mos-grinder.ru/wp-content/uploads/2018/12/%D1%81%D0%BD%D0%B5%D0%B33-2.gif" TargetMode="External"/><Relationship Id="rId4" Type="http://schemas.openxmlformats.org/officeDocument/2006/relationships/hyperlink" Target="http://lh5.ggpht.com/dIeXQZj3GDLaxLKSpxYGb5E4iGvns4SImEvJHqdQkaTJwC3qMmboutNXvGPzJa2JXGA=h500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detskie-pesni.com/_ld/2/66737526.png" TargetMode="External"/><Relationship Id="rId3" Type="http://schemas.openxmlformats.org/officeDocument/2006/relationships/hyperlink" Target="http://www.playcast.ru/uploads/2015/03/07/12515115.gif" TargetMode="External"/><Relationship Id="rId7" Type="http://schemas.openxmlformats.org/officeDocument/2006/relationships/hyperlink" Target="https://fontalpina.com/images/christmas-clipart-red-sleigh-1.pn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puzz.ru/public/26681/7778702085.jpg" TargetMode="External"/><Relationship Id="rId5" Type="http://schemas.openxmlformats.org/officeDocument/2006/relationships/hyperlink" Target="https://ic.pics.livejournal.com/koroleva_t/28597693/5704/5704_original.gif" TargetMode="External"/><Relationship Id="rId10" Type="http://schemas.openxmlformats.org/officeDocument/2006/relationships/hyperlink" Target="https://cdn5.vectorstock.com/i/1000x1000/53/49/bear-vector-1175349.jpg" TargetMode="External"/><Relationship Id="rId4" Type="http://schemas.openxmlformats.org/officeDocument/2006/relationships/hyperlink" Target="http://pngimg.com/uploads/tv/tv_PNG39236.png" TargetMode="External"/><Relationship Id="rId9" Type="http://schemas.openxmlformats.org/officeDocument/2006/relationships/hyperlink" Target="https://c7.hotpng.com/preview/891/316/872/bear-sleep-in-non-human-animals-illustration-sleeping-bear.jpg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h.lalamus.mobi/music/%D0%B7%D0%B8%D0%BC%D0%BD%D1%8F%D1%8F+%D0%BC%D1%83%D0%B7%D1%8B%D0%BA%D0%B0+%D0%B4%D0%BB%D1%8F+%D0%B4%D0%B5%D1%82%D0%B5%D0%B9" TargetMode="External"/><Relationship Id="rId3" Type="http://schemas.openxmlformats.org/officeDocument/2006/relationships/hyperlink" Target="https://ocw.cs.pub.ro/courses/_media/programare/teme_2018/kisspng-iceberg-download-iceberg-5a7a4d7fecd2b2.5320859115179646719701.png?w=600&amp;tok=a19b39" TargetMode="External"/><Relationship Id="rId7" Type="http://schemas.openxmlformats.org/officeDocument/2006/relationships/hyperlink" Target="https://kartinki.org/uploads/posts/2017-08/1502574313_1729-vorona-iz-multfilma.gif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0lik.ru/files/less/2.gif" TargetMode="External"/><Relationship Id="rId5" Type="http://schemas.openxmlformats.org/officeDocument/2006/relationships/hyperlink" Target="http://img1.liveinternet.ru/images/attach/d/2/146/27/146027121_23.png" TargetMode="External"/><Relationship Id="rId4" Type="http://schemas.openxmlformats.org/officeDocument/2006/relationships/hyperlink" Target="http://pngimg.com/uploads/ice_skates/ice_skates_PNG39.png" TargetMode="External"/><Relationship Id="rId9" Type="http://schemas.openxmlformats.org/officeDocument/2006/relationships/hyperlink" Target="http://chudesenka.ru/2492-snegoviki.html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avatars.mds.yandex.net/get-pdb/1383054/188afd1a-09c3-4142-a29d-a6b3aede5242/s1200?webp=false" TargetMode="External"/><Relationship Id="rId3" Type="http://schemas.openxmlformats.org/officeDocument/2006/relationships/hyperlink" Target="http://2.bp.blogspot.com/-1jlZIaU_CiM/UrAquDU7V_I/AAAAAAAABtE/iQEtWhZ5Tag/s1600/%D0%BF%D0%BE%D0%BA%D0%BE%D1%80%D0%BC%D0%B8+%D0%BF%D1%82%D0%B8%D1%86.jpg" TargetMode="External"/><Relationship Id="rId7" Type="http://schemas.openxmlformats.org/officeDocument/2006/relationships/hyperlink" Target="http://www.breda-en-alles-daaromheen.nl/er%20wordt%20geroddeld_bestanden/image001.gif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ng.rinvik.ru/files/elka-narisovannaya-tochnye-linii-vetok.png" TargetMode="External"/><Relationship Id="rId5" Type="http://schemas.openxmlformats.org/officeDocument/2006/relationships/hyperlink" Target="https://www.stihi.ru/pics/2019/12/21/5125.jpg" TargetMode="External"/><Relationship Id="rId10" Type="http://schemas.openxmlformats.org/officeDocument/2006/relationships/hyperlink" Target="https://vedgard.com/sites/default/files/%D0%9C%D0%BE%D0%B8%20%D1%84%D0%BE%D1%82%D0%BE%20-%2023437/%D0%A4%D0%BE%D1%82%D0%BE%20%D0%B2%20%D1%81%D0%BE%D0%B1%D1%8B%D1%82%D0%B8%D1%8F%D1%85/14796-29709.png" TargetMode="External"/><Relationship Id="rId4" Type="http://schemas.openxmlformats.org/officeDocument/2006/relationships/hyperlink" Target="http://confetti.kz/prazdnik/940/0200785.jpg" TargetMode="External"/><Relationship Id="rId9" Type="http://schemas.openxmlformats.org/officeDocument/2006/relationships/hyperlink" Target="http://piramidka.net/wp-content/uploads/2016/02/4ldinki.png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qmusic.me/mp3/%D0%97%D0%B2%D1%83%D0%BA+%D0%BF%D1%80%D0%B0%D0%B2%D0%B8%D0%BB%D1%8C%D0%BD%D0%BE%D0%B3%D0%BE+%D0%BE%D1%82%D0%B2%D0%B5%D1%82%D0%B0" TargetMode="External"/><Relationship Id="rId3" Type="http://schemas.openxmlformats.org/officeDocument/2006/relationships/hyperlink" Target="https://pbs.twimg.com/media/C4Ii_JbW8AABGcX.png:large" TargetMode="External"/><Relationship Id="rId7" Type="http://schemas.openxmlformats.org/officeDocument/2006/relationships/hyperlink" Target="http://www.playcast.ru/uploads/2018/09/23/25868107.gif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zezete2.z.e.pic.centerblog.net/o/319a7644.png" TargetMode="External"/><Relationship Id="rId5" Type="http://schemas.openxmlformats.org/officeDocument/2006/relationships/hyperlink" Target="https://pngicon.ru/file/uploads/novogodnjaja-jolka.png" TargetMode="External"/><Relationship Id="rId10" Type="http://schemas.openxmlformats.org/officeDocument/2006/relationships/hyperlink" Target="https://i.pinimg.com/originals/91/a5/d9/91a5d9b512dba11a69fa72297e61ca10.gif" TargetMode="External"/><Relationship Id="rId4" Type="http://schemas.openxmlformats.org/officeDocument/2006/relationships/hyperlink" Target="http://hatlnai.86.i-schools.ru/files/%D0%BA%D0%BE%D0%BD%D1%8C%D0%BA%D0%B8.png" TargetMode="External"/><Relationship Id="rId9" Type="http://schemas.openxmlformats.org/officeDocument/2006/relationships/hyperlink" Target="https://inkompmusic.ru/?song=%D0%9D%D0%B5%D0%BF%D1%80%D0%B0%D0%B2%D0%B8%D0%BB%D1%8C%D0%BD%D1%8B%D0%B9+%E2%80%93+%D0%BE%D1%82%D0%B2%D0%B5%D1%8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11" Type="http://schemas.openxmlformats.org/officeDocument/2006/relationships/image" Target="../media/image4.gif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8000"/>
                    </a14:imgEffect>
                  </a14:imgLayer>
                </a14:imgProps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922AEC89-15DF-4588-9DDB-2AC30C529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0" y="-682048"/>
            <a:ext cx="12985296" cy="4441372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AF4894CC-2EAC-4972-9AEC-8C61E836B9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9529" y="513443"/>
            <a:ext cx="9779000" cy="2387601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«Как снеговик санки чинил».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sz="3600" b="1" dirty="0">
                <a:solidFill>
                  <a:srgbClr val="009999"/>
                </a:solidFill>
              </a:rPr>
              <a:t>Развлечение для детей старшего дошкольного возраста.</a:t>
            </a:r>
          </a:p>
        </p:txBody>
      </p:sp>
      <p:sp>
        <p:nvSpPr>
          <p:cNvPr id="12" name="Подзаголовок 11">
            <a:extLst>
              <a:ext uri="{FF2B5EF4-FFF2-40B4-BE49-F238E27FC236}">
                <a16:creationId xmlns:a16="http://schemas.microsoft.com/office/drawing/2014/main" id="{BE2A4829-4F22-4B26-BF52-D57E4B0AE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8900" y="3619500"/>
            <a:ext cx="4864100" cy="23876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Составители: учителя-логопеды МДОУ «Детский сад № 91 компенсирующего вида» г. Ухта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Рочева О.В., Борисова Н.Б., Сидорова О.Е.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2020 г.</a:t>
            </a:r>
          </a:p>
        </p:txBody>
      </p:sp>
      <p:pic>
        <p:nvPicPr>
          <p:cNvPr id="5" name="Рисунок 4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9275BD25-4240-4B12-8659-3D47822841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00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C919043B-A4A9-447F-BDD9-A4929C485E8A}"/>
              </a:ext>
            </a:extLst>
          </p:cNvPr>
          <p:cNvSpPr/>
          <p:nvPr/>
        </p:nvSpPr>
        <p:spPr>
          <a:xfrm>
            <a:off x="2407920" y="2575560"/>
            <a:ext cx="4297680" cy="3505200"/>
          </a:xfrm>
          <a:prstGeom prst="triangle">
            <a:avLst>
              <a:gd name="adj" fmla="val 51436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bg1"/>
              </a:gs>
              <a:gs pos="76000">
                <a:schemeClr val="bg2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9F6732-AC0B-4FB4-B77B-E9F92092A79B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55" b="94286" l="1125" r="99250">
                        <a14:foregroundMark x1="10875" y1="31209" x2="12875" y2="39780"/>
                        <a14:foregroundMark x1="7000" y1="35165" x2="12375" y2="48132"/>
                        <a14:foregroundMark x1="12375" y1="48132" x2="12375" y2="48132"/>
                        <a14:foregroundMark x1="14375" y1="44835" x2="20625" y2="49231"/>
                        <a14:foregroundMark x1="25375" y1="49890" x2="28375" y2="57143"/>
                        <a14:foregroundMark x1="60875" y1="6813" x2="70875" y2="5055"/>
                        <a14:foregroundMark x1="70875" y1="5055" x2="75500" y2="7912"/>
                        <a14:foregroundMark x1="90750" y1="10769" x2="91875" y2="23736"/>
                        <a14:foregroundMark x1="85500" y1="67692" x2="95125" y2="80879"/>
                        <a14:foregroundMark x1="98250" y1="83077" x2="99250" y2="81538"/>
                        <a14:foregroundMark x1="80000" y1="90769" x2="73875" y2="89451"/>
                        <a14:foregroundMark x1="21625" y1="90549" x2="26750" y2="92747"/>
                        <a14:foregroundMark x1="48125" y1="92747" x2="56250" y2="90769"/>
                        <a14:foregroundMark x1="56250" y1="90769" x2="60500" y2="94505"/>
                        <a14:foregroundMark x1="4000" y1="61978" x2="5250" y2="76484"/>
                        <a14:foregroundMark x1="5250" y1="76484" x2="5500" y2="77143"/>
                        <a14:foregroundMark x1="1125" y1="68088" x2="1125" y2="69890"/>
                        <a14:foregroundMark x1="1125" y1="60000" x2="1125" y2="66198"/>
                        <a14:backgroundMark x1="67500" y1="659" x2="68625" y2="0"/>
                        <a14:backgroundMark x1="750" y1="67692" x2="1500" y2="66593"/>
                        <a14:backgroundMark x1="1250" y1="66813" x2="625" y2="66154"/>
                        <a14:backgroundMark x1="1000" y1="66154" x2="1250" y2="66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066" y="5085874"/>
            <a:ext cx="3780534" cy="1689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83F506ED-9600-4B81-B19D-32AC08A8AF4B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00" b="96345" l="3597" r="97662">
                        <a14:foregroundMark x1="67626" y1="6266" x2="58094" y2="4700"/>
                        <a14:foregroundMark x1="58094" y1="4700" x2="57374" y2="4700"/>
                        <a14:foregroundMark x1="87591" y1="65046" x2="86691" y2="66319"/>
                        <a14:foregroundMark x1="93525" y1="56658" x2="92184" y2="58554"/>
                        <a14:foregroundMark x1="86691" y1="66319" x2="82374" y2="69452"/>
                        <a14:foregroundMark x1="97662" y1="58747" x2="96223" y2="63185"/>
                        <a14:foregroundMark x1="56115" y1="89817" x2="51884" y2="92674"/>
                        <a14:foregroundMark x1="40170" y1="96308" x2="39928" y2="96345"/>
                        <a14:foregroundMark x1="39928" y1="96345" x2="34712" y2="94517"/>
                        <a14:foregroundMark x1="51978" y1="92167" x2="51231" y2="92144"/>
                        <a14:foregroundMark x1="8813" y1="71279" x2="3597" y2="69713"/>
                        <a14:backgroundMark x1="90468" y1="60836" x2="86871" y2="63969"/>
                        <a14:backgroundMark x1="92986" y1="59791" x2="89748" y2="62402"/>
                        <a14:backgroundMark x1="50540" y1="91384" x2="45324" y2="92428"/>
                        <a14:backgroundMark x1="45144" y1="92428" x2="39029" y2="93995"/>
                        <a14:backgroundMark x1="45324" y1="93473" x2="43165" y2="91384"/>
                        <a14:backgroundMark x1="45504" y1="91906" x2="44784" y2="91906"/>
                        <a14:backgroundMark x1="51259" y1="92167" x2="50360" y2="94256"/>
                        <a14:backgroundMark x1="19604" y1="76501" x2="16547" y2="77807"/>
                        <a14:backgroundMark x1="72662" y1="68407" x2="64209" y2="65013"/>
                        <a14:backgroundMark x1="64209" y1="65013" x2="62230" y2="62663"/>
                        <a14:backgroundMark x1="71942" y1="73107" x2="58633" y2="65274"/>
                        <a14:backgroundMark x1="58633" y1="65274" x2="62770" y2="63446"/>
                        <a14:backgroundMark x1="71223" y1="64752" x2="65647" y2="69974"/>
                        <a14:backgroundMark x1="67986" y1="63446" x2="71223" y2="71018"/>
                        <a14:backgroundMark x1="60612" y1="66580" x2="55396" y2="55091"/>
                        <a14:backgroundMark x1="55396" y1="55091" x2="55755" y2="65796"/>
                        <a14:backgroundMark x1="59532" y1="72324" x2="67986" y2="72324"/>
                        <a14:backgroundMark x1="67986" y1="72324" x2="65468" y2="72063"/>
                        <a14:backgroundMark x1="66547" y1="76240" x2="59173" y2="75979"/>
                        <a14:backgroundMark x1="68345" y1="78590" x2="62050" y2="78329"/>
                        <a14:backgroundMark x1="60072" y1="76762" x2="55396" y2="75718"/>
                        <a14:backgroundMark x1="71763" y1="78068" x2="75180" y2="73629"/>
                        <a14:backgroundMark x1="74281" y1="71802" x2="78777" y2="68668"/>
                        <a14:backgroundMark x1="74460" y1="51175" x2="66906" y2="52219"/>
                        <a14:backgroundMark x1="64928" y1="53786" x2="65647" y2="53264"/>
                        <a14:backgroundMark x1="68165" y1="49347" x2="58453" y2="47520"/>
                        <a14:backgroundMark x1="58453" y1="47520" x2="57914" y2="48042"/>
                        <a14:backgroundMark x1="66727" y1="41253" x2="56475" y2="44125"/>
                        <a14:backgroundMark x1="56475" y1="44125" x2="53597" y2="49086"/>
                        <a14:backgroundMark x1="77698" y1="75718" x2="73741" y2="77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6890" y="2341164"/>
            <a:ext cx="8357190" cy="5376071"/>
          </a:xfrm>
          <a:prstGeom prst="rect">
            <a:avLst/>
          </a:prstGeom>
        </p:spPr>
      </p:pic>
      <p:pic>
        <p:nvPicPr>
          <p:cNvPr id="3" name="храп медведя">
            <a:hlinkClick r:id="" action="ppaction://media"/>
            <a:extLst>
              <a:ext uri="{FF2B5EF4-FFF2-40B4-BE49-F238E27FC236}">
                <a16:creationId xmlns:a16="http://schemas.microsoft.com/office/drawing/2014/main" id="{56FA9915-70E7-4DF0-80A9-FDC6806F12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A59023C6-BE82-4362-91EA-0C70B0CAF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9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AC806ADA-4909-4634-BB00-9EB0DA062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8F3206-1052-4FE8-BAA4-C8225CCA9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699" y="0"/>
            <a:ext cx="1880507" cy="177406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0228A2-F5BC-4686-9294-F7084FA72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206" y="0"/>
            <a:ext cx="1880507" cy="1774064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11D1CFFF-8401-42F6-A77C-555BAC157C87}"/>
              </a:ext>
            </a:extLst>
          </p:cNvPr>
          <p:cNvSpPr/>
          <p:nvPr/>
        </p:nvSpPr>
        <p:spPr>
          <a:xfrm>
            <a:off x="182880" y="6217920"/>
            <a:ext cx="350520" cy="3962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73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FB7DD6-D41A-402F-95B1-A052E8D35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0596" y="2371305"/>
            <a:ext cx="1462404" cy="14558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680FBF-5778-46F7-8EA8-9A231070C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6870">
            <a:off x="-101009" y="1554143"/>
            <a:ext cx="4683771" cy="5111397"/>
          </a:xfrm>
          <a:prstGeom prst="rect">
            <a:avLst/>
          </a:prstGeom>
        </p:spPr>
      </p:pic>
      <p:pic>
        <p:nvPicPr>
          <p:cNvPr id="2" name="заяц">
            <a:hlinkClick r:id="" action="ppaction://media"/>
            <a:extLst>
              <a:ext uri="{FF2B5EF4-FFF2-40B4-BE49-F238E27FC236}">
                <a16:creationId xmlns:a16="http://schemas.microsoft.com/office/drawing/2014/main" id="{A9CBAF0C-CAE4-4B8E-AB2A-9E7A8B47F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4AFF5459-72A4-493B-AC49-B866E4C461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5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53932 -0.0053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11111E-6 L 0.53398 -0.0101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-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везда: 5 точек 3">
            <a:extLst>
              <a:ext uri="{FF2B5EF4-FFF2-40B4-BE49-F238E27FC236}">
                <a16:creationId xmlns:a16="http://schemas.microsoft.com/office/drawing/2014/main" id="{7DC0B8B9-C62E-4916-BE84-607AF8131C56}"/>
              </a:ext>
            </a:extLst>
          </p:cNvPr>
          <p:cNvSpPr/>
          <p:nvPr/>
        </p:nvSpPr>
        <p:spPr>
          <a:xfrm>
            <a:off x="2133600" y="3136900"/>
            <a:ext cx="647700" cy="584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везда: 5 точек 5">
            <a:extLst>
              <a:ext uri="{FF2B5EF4-FFF2-40B4-BE49-F238E27FC236}">
                <a16:creationId xmlns:a16="http://schemas.microsoft.com/office/drawing/2014/main" id="{24CED24E-A527-41BF-B655-6054FC6ED529}"/>
              </a:ext>
            </a:extLst>
          </p:cNvPr>
          <p:cNvSpPr/>
          <p:nvPr/>
        </p:nvSpPr>
        <p:spPr>
          <a:xfrm>
            <a:off x="6823710" y="4874260"/>
            <a:ext cx="647700" cy="584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везда: 5 точек 6">
            <a:extLst>
              <a:ext uri="{FF2B5EF4-FFF2-40B4-BE49-F238E27FC236}">
                <a16:creationId xmlns:a16="http://schemas.microsoft.com/office/drawing/2014/main" id="{CAE5C819-F207-4B83-B50E-5C9DFFD487A6}"/>
              </a:ext>
            </a:extLst>
          </p:cNvPr>
          <p:cNvSpPr/>
          <p:nvPr/>
        </p:nvSpPr>
        <p:spPr>
          <a:xfrm>
            <a:off x="5381625" y="190500"/>
            <a:ext cx="647700" cy="584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везда: 5 точек 8">
            <a:extLst>
              <a:ext uri="{FF2B5EF4-FFF2-40B4-BE49-F238E27FC236}">
                <a16:creationId xmlns:a16="http://schemas.microsoft.com/office/drawing/2014/main" id="{2A99B726-F47A-4583-BCAF-EB5E298378D8}"/>
              </a:ext>
            </a:extLst>
          </p:cNvPr>
          <p:cNvSpPr/>
          <p:nvPr/>
        </p:nvSpPr>
        <p:spPr>
          <a:xfrm>
            <a:off x="8102602" y="723900"/>
            <a:ext cx="647700" cy="584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везда: 5 точек 9">
            <a:extLst>
              <a:ext uri="{FF2B5EF4-FFF2-40B4-BE49-F238E27FC236}">
                <a16:creationId xmlns:a16="http://schemas.microsoft.com/office/drawing/2014/main" id="{EC1AF1F7-9599-4ECD-927D-27FA17FEB34D}"/>
              </a:ext>
            </a:extLst>
          </p:cNvPr>
          <p:cNvSpPr/>
          <p:nvPr/>
        </p:nvSpPr>
        <p:spPr>
          <a:xfrm>
            <a:off x="6642100" y="2273300"/>
            <a:ext cx="647700" cy="584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везда: 5 точек 11">
            <a:extLst>
              <a:ext uri="{FF2B5EF4-FFF2-40B4-BE49-F238E27FC236}">
                <a16:creationId xmlns:a16="http://schemas.microsoft.com/office/drawing/2014/main" id="{EC5BB036-ECE9-46B7-81F2-F23402E9CF1B}"/>
              </a:ext>
            </a:extLst>
          </p:cNvPr>
          <p:cNvSpPr/>
          <p:nvPr/>
        </p:nvSpPr>
        <p:spPr>
          <a:xfrm>
            <a:off x="8624572" y="3380740"/>
            <a:ext cx="647700" cy="584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везда: 5 точек 12">
            <a:extLst>
              <a:ext uri="{FF2B5EF4-FFF2-40B4-BE49-F238E27FC236}">
                <a16:creationId xmlns:a16="http://schemas.microsoft.com/office/drawing/2014/main" id="{7D35C777-0C48-4096-8D2B-B5B44C7FD698}"/>
              </a:ext>
            </a:extLst>
          </p:cNvPr>
          <p:cNvSpPr/>
          <p:nvPr/>
        </p:nvSpPr>
        <p:spPr>
          <a:xfrm>
            <a:off x="10358120" y="4582160"/>
            <a:ext cx="647700" cy="584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везда: 5 точек 13">
            <a:extLst>
              <a:ext uri="{FF2B5EF4-FFF2-40B4-BE49-F238E27FC236}">
                <a16:creationId xmlns:a16="http://schemas.microsoft.com/office/drawing/2014/main" id="{E4FBEAB5-5513-4091-A05E-926C6A6DB6DB}"/>
              </a:ext>
            </a:extLst>
          </p:cNvPr>
          <p:cNvSpPr/>
          <p:nvPr/>
        </p:nvSpPr>
        <p:spPr>
          <a:xfrm>
            <a:off x="10513060" y="1399540"/>
            <a:ext cx="647700" cy="584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везда: 5 точек 14">
            <a:extLst>
              <a:ext uri="{FF2B5EF4-FFF2-40B4-BE49-F238E27FC236}">
                <a16:creationId xmlns:a16="http://schemas.microsoft.com/office/drawing/2014/main" id="{2FAA7235-D26C-48DD-9C10-16FF0F3251D7}"/>
              </a:ext>
            </a:extLst>
          </p:cNvPr>
          <p:cNvSpPr/>
          <p:nvPr/>
        </p:nvSpPr>
        <p:spPr>
          <a:xfrm>
            <a:off x="4254500" y="2603500"/>
            <a:ext cx="647700" cy="584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везда: 5 точек 15">
            <a:extLst>
              <a:ext uri="{FF2B5EF4-FFF2-40B4-BE49-F238E27FC236}">
                <a16:creationId xmlns:a16="http://schemas.microsoft.com/office/drawing/2014/main" id="{4D897716-DF4A-4588-AEF2-9653EFBA9D39}"/>
              </a:ext>
            </a:extLst>
          </p:cNvPr>
          <p:cNvSpPr/>
          <p:nvPr/>
        </p:nvSpPr>
        <p:spPr>
          <a:xfrm>
            <a:off x="533400" y="1308100"/>
            <a:ext cx="647700" cy="584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везда: 5 точек 16">
            <a:extLst>
              <a:ext uri="{FF2B5EF4-FFF2-40B4-BE49-F238E27FC236}">
                <a16:creationId xmlns:a16="http://schemas.microsoft.com/office/drawing/2014/main" id="{C13D8F20-8497-4354-9DE2-671F57D41DEF}"/>
              </a:ext>
            </a:extLst>
          </p:cNvPr>
          <p:cNvSpPr/>
          <p:nvPr/>
        </p:nvSpPr>
        <p:spPr>
          <a:xfrm>
            <a:off x="2130424" y="3149600"/>
            <a:ext cx="647700" cy="584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везда: 5 точек 17">
            <a:extLst>
              <a:ext uri="{FF2B5EF4-FFF2-40B4-BE49-F238E27FC236}">
                <a16:creationId xmlns:a16="http://schemas.microsoft.com/office/drawing/2014/main" id="{C25DE069-B5B8-4E1B-BE4A-0AD791BF9629}"/>
              </a:ext>
            </a:extLst>
          </p:cNvPr>
          <p:cNvSpPr/>
          <p:nvPr/>
        </p:nvSpPr>
        <p:spPr>
          <a:xfrm>
            <a:off x="3308349" y="370840"/>
            <a:ext cx="647700" cy="584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везда: 5 точек 18">
            <a:extLst>
              <a:ext uri="{FF2B5EF4-FFF2-40B4-BE49-F238E27FC236}">
                <a16:creationId xmlns:a16="http://schemas.microsoft.com/office/drawing/2014/main" id="{47D7DC12-83D8-4994-B2B0-E73ED926129F}"/>
              </a:ext>
            </a:extLst>
          </p:cNvPr>
          <p:cNvSpPr/>
          <p:nvPr/>
        </p:nvSpPr>
        <p:spPr>
          <a:xfrm>
            <a:off x="941068" y="4371341"/>
            <a:ext cx="647700" cy="584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04FD3EF-4240-4EAD-8C36-F1AE948E8372}"/>
              </a:ext>
            </a:extLst>
          </p:cNvPr>
          <p:cNvSpPr/>
          <p:nvPr/>
        </p:nvSpPr>
        <p:spPr>
          <a:xfrm>
            <a:off x="182880" y="6217920"/>
            <a:ext cx="350520" cy="3962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51427686-B2F7-4C71-86F5-E9DB9FFCAC51}"/>
              </a:ext>
            </a:extLst>
          </p:cNvPr>
          <p:cNvSpPr/>
          <p:nvPr/>
        </p:nvSpPr>
        <p:spPr>
          <a:xfrm>
            <a:off x="11460480" y="6217920"/>
            <a:ext cx="350520" cy="3962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71EA108B-CF8B-404F-9C39-2B4AB52B1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86DC8838-A306-4073-B709-34AFA6C997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8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1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10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онькобежный, снег, природа,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69787CFE-8657-4576-8CFA-7106B15E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1120" y="3429000"/>
            <a:ext cx="15163800" cy="49709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680FBF-5778-46F7-8EA8-9A231070C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6870">
            <a:off x="3876075" y="287086"/>
            <a:ext cx="3904298" cy="5111397"/>
          </a:xfrm>
          <a:prstGeom prst="rect">
            <a:avLst/>
          </a:prstGeom>
        </p:spPr>
      </p:pic>
      <p:pic>
        <p:nvPicPr>
          <p:cNvPr id="5" name="Рисунок 4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714204B5-8EB4-4710-9F25-A9D85E80F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C 0.15183 -3.33333E-6 0.2754 0.04144 0.2754 0.09329 C 0.2754 0.14468 0.15183 0.18727 -4.79167E-6 0.18727 C -0.15221 0.18727 -0.27526 0.14468 -0.27526 0.09329 C -0.27526 0.04144 -0.15221 -3.33333E-6 -4.79167E-6 -3.33333E-6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EC8F8F23-EC8C-4DD1-A4E9-0CCD1545C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8F3206-1052-4FE8-BAA4-C8225CCA9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699" y="0"/>
            <a:ext cx="1880507" cy="177406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0228A2-F5BC-4686-9294-F7084FA72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206" y="-1"/>
            <a:ext cx="1880507" cy="17740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9D7A38-E47A-40A5-BA9D-E7CAE4728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713" y="-2"/>
            <a:ext cx="1687287" cy="1774063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7B5BA045-877F-4CAA-AB64-226CC28D0D14}"/>
              </a:ext>
            </a:extLst>
          </p:cNvPr>
          <p:cNvSpPr/>
          <p:nvPr/>
        </p:nvSpPr>
        <p:spPr>
          <a:xfrm>
            <a:off x="182880" y="6217920"/>
            <a:ext cx="350520" cy="3962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81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id="{6D015CEF-F96A-473C-A031-774B0B9AD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73" y="789290"/>
            <a:ext cx="3519287" cy="2848946"/>
          </a:xfrm>
          <a:prstGeom prst="rect">
            <a:avLst/>
          </a:prstGeom>
        </p:spPr>
      </p:pic>
      <p:pic>
        <p:nvPicPr>
          <p:cNvPr id="2" name="ворона">
            <a:hlinkClick r:id="" action="ppaction://media"/>
            <a:extLst>
              <a:ext uri="{FF2B5EF4-FFF2-40B4-BE49-F238E27FC236}">
                <a16:creationId xmlns:a16="http://schemas.microsoft.com/office/drawing/2014/main" id="{16897B31-A573-4234-9DDB-5F5A2928D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E488CFB2-C4E8-437A-B41A-3B731FA203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3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03 -0.08959 L 0.65312 0.12314 L 0.52838 0.46851 L 0.12955 0.46851 L 0.0056 0.12314 L 0.32903 -0.08959 Z " pathEditMode="relative" rAng="0" ptsTypes="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78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2095AB95-B7B6-4734-B549-B5B34072F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2EB93932-DA1D-4916-8BAD-9C80621635A2}"/>
              </a:ext>
            </a:extLst>
          </p:cNvPr>
          <p:cNvSpPr/>
          <p:nvPr/>
        </p:nvSpPr>
        <p:spPr>
          <a:xfrm>
            <a:off x="11612880" y="6233160"/>
            <a:ext cx="350520" cy="3962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морозный денек">
            <a:hlinkClick r:id="" action="ppaction://media"/>
            <a:extLst>
              <a:ext uri="{FF2B5EF4-FFF2-40B4-BE49-F238E27FC236}">
                <a16:creationId xmlns:a16="http://schemas.microsoft.com/office/drawing/2014/main" id="{B2EDDE2E-5DB8-4CAA-A6E3-D2595C869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3A3A4DD2-5F04-49D1-A0D0-DFF716774D19}"/>
              </a:ext>
            </a:extLst>
          </p:cNvPr>
          <p:cNvSpPr/>
          <p:nvPr/>
        </p:nvSpPr>
        <p:spPr>
          <a:xfrm>
            <a:off x="228600" y="6233160"/>
            <a:ext cx="350520" cy="3962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6325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42F7AD-7FCB-42FF-B3BE-3825F664E49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90" b="99339" l="9756" r="89634">
                        <a14:foregroundMark x1="14431" y1="68502" x2="14634" y2="64537"/>
                        <a14:foregroundMark x1="20122" y1="72026" x2="20935" y2="66960"/>
                        <a14:foregroundMark x1="27236" y1="72687" x2="27846" y2="68502"/>
                        <a14:foregroundMark x1="61382" y1="75991" x2="61789" y2="72026"/>
                        <a14:foregroundMark x1="48780" y1="99559" x2="51220" y2="92070"/>
                        <a14:foregroundMark x1="63008" y1="71145" x2="71341" y2="68502"/>
                        <a14:foregroundMark x1="71341" y1="68502" x2="71341" y2="68502"/>
                        <a14:foregroundMark x1="72764" y1="10352" x2="75203" y2="8590"/>
                        <a14:foregroundMark x1="78252" y1="75991" x2="78659" y2="66960"/>
                        <a14:foregroundMark x1="83740" y1="80837" x2="84756" y2="77093"/>
                        <a14:backgroundMark x1="32114" y1="18502" x2="40650" y2="17621"/>
                        <a14:backgroundMark x1="40650" y1="17621" x2="40650" y2="17621"/>
                        <a14:backgroundMark x1="42683" y1="23568" x2="45122" y2="37225"/>
                        <a14:backgroundMark x1="45122" y1="37225" x2="46951" y2="29736"/>
                      </a14:backgroundRemoval>
                    </a14:imgEffect>
                    <a14:imgEffect>
                      <a14:sharpenSoften amount="24000"/>
                    </a14:imgEffect>
                    <a14:imgEffect>
                      <a14:colorTemperature colorTemp="7195"/>
                    </a14:imgEffect>
                    <a14:imgEffect>
                      <a14:saturation sat="2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45920"/>
            <a:ext cx="5806440" cy="521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id="{6D015CEF-F96A-473C-A031-774B0B9AD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73" y="789290"/>
            <a:ext cx="3519287" cy="2848946"/>
          </a:xfrm>
          <a:prstGeom prst="rect">
            <a:avLst/>
          </a:prstGeom>
        </p:spPr>
      </p:pic>
      <p:pic>
        <p:nvPicPr>
          <p:cNvPr id="4" name="Рисунок 3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BA900773-7029-4BE6-AE6F-4014743ED7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3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03 -0.16945 L 0.65312 0.07361 L 0.52838 0.46828 L 0.12955 0.46828 L 0.0056 0.07361 L 0.32903 -0.16945 Z " pathEditMode="relative" rAng="0" ptsTypes="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089B626-F950-43F5-B5C0-66782B39A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8F3206-1052-4FE8-BAA4-C8225CCA9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688" y="0"/>
            <a:ext cx="1880507" cy="177406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0228A2-F5BC-4686-9294-F7084FA72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195" y="-2"/>
            <a:ext cx="1880507" cy="17740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9D7A38-E47A-40A5-BA9D-E7CAE4728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2702" y="-3"/>
            <a:ext cx="1585275" cy="1774062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7B5BA045-877F-4CAA-AB64-226CC28D0D14}"/>
              </a:ext>
            </a:extLst>
          </p:cNvPr>
          <p:cNvSpPr/>
          <p:nvPr/>
        </p:nvSpPr>
        <p:spPr>
          <a:xfrm>
            <a:off x="182880" y="6217920"/>
            <a:ext cx="350520" cy="3962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3582AF-DDAA-4B4C-BC3C-A4EE21ADC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1688" y="1774063"/>
            <a:ext cx="1880507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1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4411D791-6D0C-4240-B598-0A6ACE1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Степанова – Кабы не было зимы_(mp3direct(1).ru)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73B8D02A-0C43-4E76-AE44-863205E0DD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100" y="5397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5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680FBF-5778-46F7-8EA8-9A231070C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47151">
            <a:off x="-394666" y="-346885"/>
            <a:ext cx="8961438" cy="7840880"/>
          </a:xfrm>
          <a:prstGeom prst="rect">
            <a:avLst/>
          </a:prstGeom>
        </p:spPr>
      </p:pic>
      <p:pic>
        <p:nvPicPr>
          <p:cNvPr id="2" name="лиса">
            <a:hlinkClick r:id="" action="ppaction://media"/>
            <a:extLst>
              <a:ext uri="{FF2B5EF4-FFF2-40B4-BE49-F238E27FC236}">
                <a16:creationId xmlns:a16="http://schemas.microsoft.com/office/drawing/2014/main" id="{DAF1DF54-BD4D-4D79-AB97-B151B8635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470E04AC-FC0F-4156-9467-D49F563ED1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0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0.53932 -0.0053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AD7F6E1-86F0-4724-8A67-550E5042E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Василий Богатырёв - Песня про коньки (minus)">
            <a:hlinkClick r:id="" action="ppaction://media"/>
            <a:extLst>
              <a:ext uri="{FF2B5EF4-FFF2-40B4-BE49-F238E27FC236}">
                <a16:creationId xmlns:a16="http://schemas.microsoft.com/office/drawing/2014/main" id="{1C0B8C6E-3D21-4905-AE12-C6C74703F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5359400"/>
            <a:ext cx="609600" cy="6096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214B2F61-1C17-4373-A242-D05E69152F7F}"/>
              </a:ext>
            </a:extLst>
          </p:cNvPr>
          <p:cNvSpPr/>
          <p:nvPr/>
        </p:nvSpPr>
        <p:spPr>
          <a:xfrm>
            <a:off x="182880" y="6217920"/>
            <a:ext cx="350520" cy="3962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868E737C-27A6-48E9-AD9B-0CC361C6936D}"/>
              </a:ext>
            </a:extLst>
          </p:cNvPr>
          <p:cNvSpPr/>
          <p:nvPr/>
        </p:nvSpPr>
        <p:spPr>
          <a:xfrm>
            <a:off x="11658600" y="6217920"/>
            <a:ext cx="350520" cy="3962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76793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4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680FBF-5778-46F7-8EA8-9A231070C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6870">
            <a:off x="-18046" y="1466910"/>
            <a:ext cx="4527384" cy="5876839"/>
          </a:xfrm>
          <a:prstGeom prst="rect">
            <a:avLst/>
          </a:prstGeom>
        </p:spPr>
      </p:pic>
      <p:pic>
        <p:nvPicPr>
          <p:cNvPr id="4" name="Рисунок 3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A178548C-6BEA-4943-9D20-1912E3A96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6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0.53933 -0.0053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D91BEA8A-B42D-4EE1-ACFC-8BE3C6BDB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8F3206-1052-4FE8-BAA4-C8225CCA9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688" y="0"/>
            <a:ext cx="1880507" cy="177406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0228A2-F5BC-4686-9294-F7084FA72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195" y="-2"/>
            <a:ext cx="1880507" cy="17740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9D7A38-E47A-40A5-BA9D-E7CAE4728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2702" y="-3"/>
            <a:ext cx="1585275" cy="1774062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7B5BA045-877F-4CAA-AB64-226CC28D0D14}"/>
              </a:ext>
            </a:extLst>
          </p:cNvPr>
          <p:cNvSpPr/>
          <p:nvPr/>
        </p:nvSpPr>
        <p:spPr>
          <a:xfrm>
            <a:off x="182880" y="6217920"/>
            <a:ext cx="350520" cy="3962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3582AF-DDAA-4B4C-BC3C-A4EE21ADC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1688" y="1774063"/>
            <a:ext cx="1880507" cy="15716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F5ED64-F635-4CD6-A214-F5676BC321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2195" y="1774063"/>
            <a:ext cx="1880506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9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астение, ладонь, хвойное дерево, лист&#10;&#10;Автоматически созданное описание">
            <a:extLst>
              <a:ext uri="{FF2B5EF4-FFF2-40B4-BE49-F238E27FC236}">
                <a16:creationId xmlns:a16="http://schemas.microsoft.com/office/drawing/2014/main" id="{0B41EED5-4C70-4B36-8B22-7825037F1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139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19" y="165041"/>
            <a:ext cx="5435601" cy="6605973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AE8C572-CA14-45E7-B7B6-8C2B0684E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87" y="1818447"/>
            <a:ext cx="1398464" cy="1113177"/>
          </a:xfrm>
          <a:prstGeom prst="rect">
            <a:avLst/>
          </a:prstGeom>
        </p:spPr>
      </p:pic>
      <p:pic>
        <p:nvPicPr>
          <p:cNvPr id="2" name="елка">
            <a:hlinkClick r:id="" action="ppaction://media"/>
            <a:extLst>
              <a:ext uri="{FF2B5EF4-FFF2-40B4-BE49-F238E27FC236}">
                <a16:creationId xmlns:a16="http://schemas.microsoft.com/office/drawing/2014/main" id="{DDCA137F-4FD1-4978-AE11-9CDB5496B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0DFA9F3-647D-4821-BB40-7DA5FA9392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4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683F064C-163B-4D71-ACE7-3BD694BF0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астение, ладонь, хвойное дерево, лист&#10;&#10;Автоматически созданное описание">
            <a:extLst>
              <a:ext uri="{FF2B5EF4-FFF2-40B4-BE49-F238E27FC236}">
                <a16:creationId xmlns:a16="http://schemas.microsoft.com/office/drawing/2014/main" id="{0B41EED5-4C70-4B36-8B22-7825037F1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139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19" y="165041"/>
            <a:ext cx="5435601" cy="6605973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9C4F139-48B1-48B2-B196-08ADC7730CA4}"/>
              </a:ext>
            </a:extLst>
          </p:cNvPr>
          <p:cNvGrpSpPr/>
          <p:nvPr/>
        </p:nvGrpSpPr>
        <p:grpSpPr>
          <a:xfrm>
            <a:off x="7920488" y="4482963"/>
            <a:ext cx="2002870" cy="2084337"/>
            <a:chOff x="8551333" y="4864100"/>
            <a:chExt cx="1608665" cy="1642533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B7DE382E-A183-4308-A027-062015CD1C2E}"/>
                </a:ext>
              </a:extLst>
            </p:cNvPr>
            <p:cNvSpPr/>
            <p:nvPr/>
          </p:nvSpPr>
          <p:spPr>
            <a:xfrm>
              <a:off x="8551333" y="4864100"/>
              <a:ext cx="1608665" cy="1642533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203E38A-793D-49EE-9D72-6FC0576A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6428" y="5014926"/>
              <a:ext cx="1278473" cy="1451067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E979CD2-B1B5-4035-B5A2-78C58C37729C}"/>
              </a:ext>
            </a:extLst>
          </p:cNvPr>
          <p:cNvGrpSpPr/>
          <p:nvPr/>
        </p:nvGrpSpPr>
        <p:grpSpPr>
          <a:xfrm>
            <a:off x="6454085" y="3062093"/>
            <a:ext cx="1960640" cy="1952833"/>
            <a:chOff x="6705599" y="4864100"/>
            <a:chExt cx="1710267" cy="1718733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ECB33E37-5057-42CF-80D5-6F9B3A376C44}"/>
                </a:ext>
              </a:extLst>
            </p:cNvPr>
            <p:cNvSpPr/>
            <p:nvPr/>
          </p:nvSpPr>
          <p:spPr>
            <a:xfrm>
              <a:off x="6705599" y="4864100"/>
              <a:ext cx="1710267" cy="17187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pic>
          <p:nvPicPr>
            <p:cNvPr id="19" name="Рисунок 18" descr="Изображение выглядит как нож&#10;&#10;Автоматически созданное описание">
              <a:extLst>
                <a:ext uri="{FF2B5EF4-FFF2-40B4-BE49-F238E27FC236}">
                  <a16:creationId xmlns:a16="http://schemas.microsoft.com/office/drawing/2014/main" id="{7BA0A25D-7895-4203-BF03-F88BCD44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7569" y="5245381"/>
              <a:ext cx="1608667" cy="1337452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86DA551-1935-4842-B857-18572C614C23}"/>
              </a:ext>
            </a:extLst>
          </p:cNvPr>
          <p:cNvGrpSpPr/>
          <p:nvPr/>
        </p:nvGrpSpPr>
        <p:grpSpPr>
          <a:xfrm>
            <a:off x="8549637" y="2456785"/>
            <a:ext cx="2002871" cy="2084337"/>
            <a:chOff x="10219267" y="2963335"/>
            <a:chExt cx="1608666" cy="1642533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1628F55D-062F-447F-8174-257DD4BC9002}"/>
                </a:ext>
              </a:extLst>
            </p:cNvPr>
            <p:cNvSpPr/>
            <p:nvPr/>
          </p:nvSpPr>
          <p:spPr>
            <a:xfrm>
              <a:off x="10219267" y="2963335"/>
              <a:ext cx="1608666" cy="1642533"/>
            </a:xfrm>
            <a:prstGeom prst="ellipse">
              <a:avLst/>
            </a:prstGeom>
            <a:solidFill>
              <a:srgbClr val="9933FF"/>
            </a:solidFill>
            <a:ln>
              <a:solidFill>
                <a:srgbClr val="99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 descr="Изображение выглядит как растение, дерево,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72C5F16B-25E2-4A85-B197-B2D4B5C6C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0188" y="3115875"/>
              <a:ext cx="1306824" cy="1337452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51A686E-0F71-4C23-A142-A606C6AB5DF7}"/>
              </a:ext>
            </a:extLst>
          </p:cNvPr>
          <p:cNvGrpSpPr/>
          <p:nvPr/>
        </p:nvGrpSpPr>
        <p:grpSpPr>
          <a:xfrm>
            <a:off x="10123700" y="4422295"/>
            <a:ext cx="1938912" cy="2084337"/>
            <a:chOff x="10295465" y="4864099"/>
            <a:chExt cx="1608666" cy="1642533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4539F6A6-D274-410E-A387-4AA2AEA35C57}"/>
                </a:ext>
              </a:extLst>
            </p:cNvPr>
            <p:cNvSpPr/>
            <p:nvPr/>
          </p:nvSpPr>
          <p:spPr>
            <a:xfrm>
              <a:off x="10295465" y="4864099"/>
              <a:ext cx="1608666" cy="164253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Изображение выглядит как растение, ладонь, хвойное дерево, лист&#10;&#10;Автоматически созданное описание">
              <a:extLst>
                <a:ext uri="{FF2B5EF4-FFF2-40B4-BE49-F238E27FC236}">
                  <a16:creationId xmlns:a16="http://schemas.microsoft.com/office/drawing/2014/main" id="{708246EC-5C27-418B-9534-E149B5FE1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139"/>
                      </a14:imgEffect>
                      <a14:imgEffect>
                        <a14:brightnessContrast contras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9529" y="5150301"/>
              <a:ext cx="880535" cy="1070128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EE147A5-FCDA-42D1-B05D-777A7EEF8619}"/>
              </a:ext>
            </a:extLst>
          </p:cNvPr>
          <p:cNvGrpSpPr/>
          <p:nvPr/>
        </p:nvGrpSpPr>
        <p:grpSpPr>
          <a:xfrm>
            <a:off x="9236446" y="290699"/>
            <a:ext cx="2002870" cy="2084337"/>
            <a:chOff x="8551332" y="3056468"/>
            <a:chExt cx="1608666" cy="1642533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7285EDC4-0309-437C-8888-3BB60352CECB}"/>
                </a:ext>
              </a:extLst>
            </p:cNvPr>
            <p:cNvSpPr/>
            <p:nvPr/>
          </p:nvSpPr>
          <p:spPr>
            <a:xfrm>
              <a:off x="8551332" y="3056468"/>
              <a:ext cx="1608666" cy="1642533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Изображение выглядит как лампа, легкий, игра&#10;&#10;Автоматически созданное описание">
              <a:extLst>
                <a:ext uri="{FF2B5EF4-FFF2-40B4-BE49-F238E27FC236}">
                  <a16:creationId xmlns:a16="http://schemas.microsoft.com/office/drawing/2014/main" id="{563E27E4-5A62-4DA5-9A2E-D0B9B3B33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298000"/>
                      </a14:imgEffect>
                      <a14:imgEffect>
                        <a14:brightnessContrast brigh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0999" y="3209007"/>
              <a:ext cx="929640" cy="1345422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7FD41BD-64BE-4E27-824D-6E5F881967E2}"/>
              </a:ext>
            </a:extLst>
          </p:cNvPr>
          <p:cNvGrpSpPr/>
          <p:nvPr/>
        </p:nvGrpSpPr>
        <p:grpSpPr>
          <a:xfrm>
            <a:off x="7039533" y="624010"/>
            <a:ext cx="2002870" cy="2129202"/>
            <a:chOff x="6807200" y="3056468"/>
            <a:chExt cx="1608666" cy="1642533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983024EF-85D3-4D71-A5C3-824C62EC1549}"/>
                </a:ext>
              </a:extLst>
            </p:cNvPr>
            <p:cNvSpPr/>
            <p:nvPr/>
          </p:nvSpPr>
          <p:spPr>
            <a:xfrm>
              <a:off x="6807200" y="3056468"/>
              <a:ext cx="1608666" cy="1642533"/>
            </a:xfrm>
            <a:prstGeom prst="ellipse">
              <a:avLst/>
            </a:prstGeom>
            <a:solidFill>
              <a:srgbClr val="66FF33"/>
            </a:solidFill>
            <a:ln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Изображение выглядит как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69875899-37D9-4CBB-8758-4A75A3F34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7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3450" y="3209008"/>
              <a:ext cx="1442785" cy="1337452"/>
            </a:xfrm>
            <a:prstGeom prst="rect">
              <a:avLst/>
            </a:prstGeom>
          </p:spPr>
        </p:pic>
      </p:grpSp>
      <p:pic>
        <p:nvPicPr>
          <p:cNvPr id="49" name="Рисунок 48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AE8C572-CA14-45E7-B7B6-8C2B0684E6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87" y="1818447"/>
            <a:ext cx="1398464" cy="10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7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43217 0.161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80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0.3875 0.191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958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44101 0.044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57" y="219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4237 0.2215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5" y="1106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34 0.0243 L -0.25898 -0.0111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-178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6 -0.0206 L -0.56576 -0.6303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30" y="-3048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астение, ладонь, хвойное дерево, лист&#10;&#10;Автоматически созданное описание">
            <a:extLst>
              <a:ext uri="{FF2B5EF4-FFF2-40B4-BE49-F238E27FC236}">
                <a16:creationId xmlns:a16="http://schemas.microsoft.com/office/drawing/2014/main" id="{0B41EED5-4C70-4B36-8B22-7825037F1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39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19" y="165041"/>
            <a:ext cx="5435601" cy="6605973"/>
          </a:xfrm>
          <a:prstGeom prst="rect">
            <a:avLst/>
          </a:prstGeom>
        </p:spPr>
      </p:pic>
      <p:pic>
        <p:nvPicPr>
          <p:cNvPr id="4" name="Рисунок 3" descr="Изображение выглядит как легкий, сидит, стол,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968648DE-9BCB-4A44-A206-7EABBD995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90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01" y="-675788"/>
            <a:ext cx="5765176" cy="753378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ECBFE7D-4E09-48A5-AABA-7959D7AB9B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87" y="1818447"/>
            <a:ext cx="1398464" cy="1060219"/>
          </a:xfrm>
          <a:prstGeom prst="rect">
            <a:avLst/>
          </a:prstGeom>
        </p:spPr>
      </p:pic>
      <p:pic>
        <p:nvPicPr>
          <p:cNvPr id="5" name="Рисунок 4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9649E268-14F3-4B32-8CA8-9B4A78B8AA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03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E2D90CE3-0AC5-4486-8AEF-4647B2745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8F3206-1052-4FE8-BAA4-C8225CCA9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688" y="0"/>
            <a:ext cx="1880507" cy="177406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0228A2-F5BC-4686-9294-F7084FA72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195" y="-2"/>
            <a:ext cx="1880507" cy="17740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9D7A38-E47A-40A5-BA9D-E7CAE4728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2702" y="-3"/>
            <a:ext cx="1585275" cy="1774062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7B5BA045-877F-4CAA-AB64-226CC28D0D14}"/>
              </a:ext>
            </a:extLst>
          </p:cNvPr>
          <p:cNvSpPr/>
          <p:nvPr/>
        </p:nvSpPr>
        <p:spPr>
          <a:xfrm>
            <a:off x="182880" y="6217920"/>
            <a:ext cx="350520" cy="3962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3582AF-DDAA-4B4C-BC3C-A4EE21ADC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1688" y="1774063"/>
            <a:ext cx="1880507" cy="15716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F5ED64-F635-4CD6-A214-F5676BC321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2195" y="1774059"/>
            <a:ext cx="1880506" cy="15716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6D9C61-B337-4C69-90BF-AE02602A2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882" y="1774055"/>
            <a:ext cx="1585275" cy="156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6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мебель, сиденье, стул, стол&#10;&#10;Автоматически созданное описание">
            <a:extLst>
              <a:ext uri="{FF2B5EF4-FFF2-40B4-BE49-F238E27FC236}">
                <a16:creationId xmlns:a16="http://schemas.microsoft.com/office/drawing/2014/main" id="{2A254ED2-2B2D-4D7F-A949-4DDCBF4F6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462" y="0"/>
            <a:ext cx="5060538" cy="3437118"/>
          </a:xfrm>
          <a:prstGeom prst="rect">
            <a:avLst/>
          </a:prstGeom>
        </p:spPr>
      </p:pic>
      <p:pic>
        <p:nvPicPr>
          <p:cNvPr id="3" name="Рисунок 2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B083E770-60DE-4B8B-8F74-D445CE9EC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7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05 0.08658 L -0.47357 0.3284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2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DB76B754-6068-43EF-AF22-649B9CA38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negoviki-Filippova">
            <a:hlinkClick r:id="" action="ppaction://media"/>
            <a:extLst>
              <a:ext uri="{FF2B5EF4-FFF2-40B4-BE49-F238E27FC236}">
                <a16:creationId xmlns:a16="http://schemas.microsoft.com/office/drawing/2014/main" id="{F8A41E29-883A-4939-8204-291559904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6560" y="6111240"/>
            <a:ext cx="609600" cy="6096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BDAE592-1E73-4DF2-9E35-DCC9A186163E}"/>
              </a:ext>
            </a:extLst>
          </p:cNvPr>
          <p:cNvSpPr/>
          <p:nvPr/>
        </p:nvSpPr>
        <p:spPr>
          <a:xfrm>
            <a:off x="182880" y="6217920"/>
            <a:ext cx="350520" cy="3962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12677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2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етель">
            <a:hlinkClick r:id="" action="ppaction://media"/>
            <a:extLst>
              <a:ext uri="{FF2B5EF4-FFF2-40B4-BE49-F238E27FC236}">
                <a16:creationId xmlns:a16="http://schemas.microsoft.com/office/drawing/2014/main" id="{1C737E49-3725-473C-B965-21FB451CCC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4610" y="5461000"/>
            <a:ext cx="609600" cy="609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B3F1CF-0681-4DC2-B228-C10AC2024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1" y="3120645"/>
            <a:ext cx="3859212" cy="401358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B9E8EDCA-627A-42FF-9E64-94F2101A49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0671" y="-2667001"/>
            <a:ext cx="689065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5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054 0.02638 L -0.8655 0.00787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02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етель">
            <a:hlinkClick r:id="" action="ppaction://media"/>
            <a:extLst>
              <a:ext uri="{FF2B5EF4-FFF2-40B4-BE49-F238E27FC236}">
                <a16:creationId xmlns:a16="http://schemas.microsoft.com/office/drawing/2014/main" id="{1C737E49-3725-473C-B965-21FB451CCC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4610" y="5461000"/>
            <a:ext cx="609600" cy="6096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1662E8E8-084F-45D3-B3CE-8EE669A9C9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0672" y="-2683329"/>
            <a:ext cx="689065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6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35DB2D7-B327-4F0C-B5FC-446AFC50DEAC}"/>
              </a:ext>
            </a:extLst>
          </p:cNvPr>
          <p:cNvGrpSpPr/>
          <p:nvPr/>
        </p:nvGrpSpPr>
        <p:grpSpPr>
          <a:xfrm>
            <a:off x="-887250" y="137161"/>
            <a:ext cx="6038370" cy="3931920"/>
            <a:chOff x="-887250" y="137161"/>
            <a:chExt cx="6695693" cy="4130040"/>
          </a:xfrm>
        </p:grpSpPr>
        <p:pic>
          <p:nvPicPr>
            <p:cNvPr id="11" name="Рисунок 10" descr="Изображение выглядит как вода, фейерверк, волна, большой&#10;&#10;Автоматически созданное описание">
              <a:extLst>
                <a:ext uri="{FF2B5EF4-FFF2-40B4-BE49-F238E27FC236}">
                  <a16:creationId xmlns:a16="http://schemas.microsoft.com/office/drawing/2014/main" id="{F1BEA9EA-9AE0-4338-8CFF-F104B4639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87250" y="1276000"/>
              <a:ext cx="2786158" cy="2568892"/>
            </a:xfrm>
            <a:prstGeom prst="rect">
              <a:avLst/>
            </a:prstGeom>
          </p:spPr>
        </p:pic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E3B699C0-BB7B-41EB-8A8E-34EE4B3209AF}"/>
                </a:ext>
              </a:extLst>
            </p:cNvPr>
            <p:cNvGrpSpPr/>
            <p:nvPr/>
          </p:nvGrpSpPr>
          <p:grpSpPr>
            <a:xfrm rot="21070365" flipH="1">
              <a:off x="855443" y="137161"/>
              <a:ext cx="4953000" cy="4130040"/>
              <a:chOff x="6948582" y="2514600"/>
              <a:chExt cx="5060538" cy="4169093"/>
            </a:xfrm>
          </p:grpSpPr>
          <p:pic>
            <p:nvPicPr>
              <p:cNvPr id="6" name="Рисунок 5" descr="Изображение выглядит как мебель, сиденье, стул, стол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6C7ED11-7594-4D9D-9512-8E7E7469D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48582" y="3246575"/>
                <a:ext cx="5060538" cy="3437118"/>
              </a:xfrm>
              <a:prstGeom prst="rect">
                <a:avLst/>
              </a:prstGeom>
            </p:spPr>
          </p:pic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B10496AB-7EEB-46DE-9021-125F78D699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34316" y="2514600"/>
                <a:ext cx="3043566" cy="2727150"/>
              </a:xfrm>
              <a:prstGeom prst="rect">
                <a:avLst/>
              </a:prstGeom>
            </p:spPr>
          </p:pic>
        </p:grpSp>
      </p:grpSp>
      <p:pic>
        <p:nvPicPr>
          <p:cNvPr id="13" name="Рисунок 12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52CE6BC-A703-4321-86BA-78B81A705D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0672" y="-2751171"/>
            <a:ext cx="6890657" cy="12192001"/>
          </a:xfrm>
          <a:prstGeom prst="rect">
            <a:avLst/>
          </a:prstGeom>
        </p:spPr>
      </p:pic>
      <p:pic>
        <p:nvPicPr>
          <p:cNvPr id="2" name="метель">
            <a:hlinkClick r:id="" action="ppaction://media"/>
            <a:extLst>
              <a:ext uri="{FF2B5EF4-FFF2-40B4-BE49-F238E27FC236}">
                <a16:creationId xmlns:a16="http://schemas.microsoft.com/office/drawing/2014/main" id="{88F3E45D-C9C0-43D7-B7EA-C4AF12349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8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FAA63724-767D-4E0A-B23D-B6C16F25CB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CD02407-89C9-4FB1-9232-9B76E18ADB26}"/>
              </a:ext>
            </a:extLst>
          </p:cNvPr>
          <p:cNvGrpSpPr/>
          <p:nvPr/>
        </p:nvGrpSpPr>
        <p:grpSpPr>
          <a:xfrm>
            <a:off x="1935480" y="-655320"/>
            <a:ext cx="8321040" cy="9982198"/>
            <a:chOff x="1121940" y="-563880"/>
            <a:chExt cx="10310552" cy="9982198"/>
          </a:xfrm>
        </p:grpSpPr>
        <p:pic>
          <p:nvPicPr>
            <p:cNvPr id="6" name="Рисунок 5" descr="Изображение выглядит как мобильный телефон, стол, носит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DDB4A325-775E-4FF2-8223-CF9CA20D6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520" y="259080"/>
              <a:ext cx="9576539" cy="9159238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электроника, монитор, снимок экрана, компьютер&#10;&#10;Автоматически созданное описание">
              <a:extLst>
                <a:ext uri="{FF2B5EF4-FFF2-40B4-BE49-F238E27FC236}">
                  <a16:creationId xmlns:a16="http://schemas.microsoft.com/office/drawing/2014/main" id="{E0E843A3-CD0E-4CDC-BFDD-97DA425C3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940" y="-563880"/>
              <a:ext cx="10310552" cy="8519160"/>
            </a:xfrm>
            <a:prstGeom prst="rect">
              <a:avLst/>
            </a:prstGeom>
          </p:spPr>
        </p:pic>
      </p:grpSp>
      <p:sp>
        <p:nvSpPr>
          <p:cNvPr id="7" name="Овал 6">
            <a:extLst>
              <a:ext uri="{FF2B5EF4-FFF2-40B4-BE49-F238E27FC236}">
                <a16:creationId xmlns:a16="http://schemas.microsoft.com/office/drawing/2014/main" id="{32E9B4B5-D25F-4DB2-8AFA-338EA1042B51}"/>
              </a:ext>
            </a:extLst>
          </p:cNvPr>
          <p:cNvSpPr/>
          <p:nvPr/>
        </p:nvSpPr>
        <p:spPr>
          <a:xfrm>
            <a:off x="182880" y="6217920"/>
            <a:ext cx="350520" cy="3962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28B5B6-9E4D-4F35-A2D7-79D07EC71F10}"/>
              </a:ext>
            </a:extLst>
          </p:cNvPr>
          <p:cNvSpPr/>
          <p:nvPr/>
        </p:nvSpPr>
        <p:spPr>
          <a:xfrm>
            <a:off x="11658600" y="6217920"/>
            <a:ext cx="350520" cy="3962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мороз1">
            <a:hlinkClick r:id="" action="ppaction://media"/>
            <a:extLst>
              <a:ext uri="{FF2B5EF4-FFF2-40B4-BE49-F238E27FC236}">
                <a16:creationId xmlns:a16="http://schemas.microsoft.com/office/drawing/2014/main" id="{29ED8FC4-3E9D-4F0D-8024-EC2C2DE0E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мороз2">
            <a:hlinkClick r:id="" action="ppaction://media"/>
            <a:extLst>
              <a:ext uri="{FF2B5EF4-FFF2-40B4-BE49-F238E27FC236}">
                <a16:creationId xmlns:a16="http://schemas.microsoft.com/office/drawing/2014/main" id="{61525B85-7964-4126-A8D5-67E965542B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9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тепанова – Кабы не было зимы_(mp3direct(1).ru)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73B8D02A-0C43-4E76-AE44-863205E0DD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100" y="5397500"/>
            <a:ext cx="609600" cy="6096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4411D791-6D0C-4240-B598-0A6ACE12D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2E89B8-F60B-4BB7-BDFB-3B3004FBA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183" y="328612"/>
            <a:ext cx="476250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9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6FE991-021C-4124-A305-5CC8244FD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183" y="328612"/>
            <a:ext cx="4762500" cy="62007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A5780-68F9-4FEA-89D5-7E900C621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74" y="0"/>
            <a:ext cx="10545726" cy="6857999"/>
          </a:xfrm>
        </p:spPr>
        <p:txBody>
          <a:bodyPr>
            <a:noAutofit/>
          </a:bodyPr>
          <a:lstStyle/>
          <a:p>
            <a:pPr algn="ctr"/>
            <a:r>
              <a:rPr lang="ru-RU" sz="10000" b="1" dirty="0">
                <a:solidFill>
                  <a:srgbClr val="FF0000"/>
                </a:solidFill>
              </a:rPr>
              <a:t>КОНЕЦ</a:t>
            </a:r>
          </a:p>
        </p:txBody>
      </p:sp>
      <p:pic>
        <p:nvPicPr>
          <p:cNvPr id="5" name="Рисунок 4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FD80F349-DD74-439A-AC02-AFFE83DF1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9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A7871F7-8CDD-4B75-BF70-F83EE670E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200"/>
            <a:ext cx="10515600" cy="597376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4700" dirty="0">
                <a:solidFill>
                  <a:srgbClr val="C00000"/>
                </a:solidFill>
              </a:rPr>
              <a:t>Ссылки на интернет ресурсы: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Песня «кабы не было зимы»</a:t>
            </a:r>
          </a:p>
          <a:p>
            <a:r>
              <a:rPr lang="en-US" dirty="0">
                <a:solidFill>
                  <a:schemeClr val="bg1"/>
                </a:solidFill>
                <a:hlinkClick r:id="rId3"/>
              </a:rPr>
              <a:t>https://inkompmusic.ru/?song=%D0%92%D0%B5%D1%81%D0%B5%D0%BB%D0%B0%D1%8F+%D0%B4%D0%B5%D1%82%D1%81%D0%BA%D0%B0%D1%8F+%E2%80%93+%D0%9A%D0%B0%D0%B1%D1%8B+%D0%BD%D0%B5+%D0%B1%D1%8B%D0%BB%D0%BE+%D0%B7%D0%B8%D0%BC%D1%8B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Фон </a:t>
            </a:r>
            <a:r>
              <a:rPr lang="en-US" dirty="0">
                <a:solidFill>
                  <a:schemeClr val="bg1"/>
                </a:solidFill>
                <a:hlinkClick r:id="rId4"/>
              </a:rPr>
              <a:t>http://lh5.ggpht.com/dIeXQZj3GDLaxLKSpxYGb5E4iGvns4SImEvJHqdQkaTJwC3qMmboutNXvGPzJa2JXGA=h500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err="1">
                <a:solidFill>
                  <a:schemeClr val="bg1"/>
                </a:solidFill>
              </a:rPr>
              <a:t>Гифка</a:t>
            </a:r>
            <a:r>
              <a:rPr lang="ru-RU" dirty="0">
                <a:solidFill>
                  <a:schemeClr val="bg1"/>
                </a:solidFill>
              </a:rPr>
              <a:t> снег </a:t>
            </a:r>
            <a:r>
              <a:rPr lang="en-US" dirty="0">
                <a:solidFill>
                  <a:schemeClr val="bg1"/>
                </a:solidFill>
                <a:hlinkClick r:id="rId5"/>
              </a:rPr>
              <a:t>https://mos-grinder.ru/wp-content/uploads/2018/12/%D1%81%D0%BD%D0%B5%D0%B33-2.gif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Метель </a:t>
            </a:r>
            <a:r>
              <a:rPr lang="en-US" dirty="0">
                <a:solidFill>
                  <a:schemeClr val="bg1"/>
                </a:solidFill>
                <a:hlinkClick r:id="rId6"/>
              </a:rPr>
              <a:t>https://noisefx.ru/skachat-zvuki-vyugi-i-meteli.html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Анимация ком снега </a:t>
            </a:r>
            <a:r>
              <a:rPr lang="en-US" dirty="0">
                <a:solidFill>
                  <a:schemeClr val="bg1"/>
                </a:solidFill>
                <a:hlinkClick r:id="rId7"/>
              </a:rPr>
              <a:t>http://www.playcast.ru/uploads/2015/12/16/16356487.gif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Песня  коньки минус </a:t>
            </a:r>
            <a:r>
              <a:rPr lang="en-US" dirty="0">
                <a:solidFill>
                  <a:schemeClr val="bg1"/>
                </a:solidFill>
                <a:hlinkClick r:id="rId8"/>
              </a:rPr>
              <a:t>https://x-minus.me/track/22862/%D0%BF%D0%B5%D1%81%D0%BD%D1%8F-%D0%BF%D1%80%D0%BE-%D0%BA%D0%BE%D0%BD%D1%8C%D0%BA%D0%B8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62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A7871F7-8CDD-4B75-BF70-F83EE670E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200"/>
            <a:ext cx="10515600" cy="5973763"/>
          </a:xfrm>
        </p:spPr>
        <p:txBody>
          <a:bodyPr>
            <a:normAutofit fontScale="92500" lnSpcReduction="20000"/>
          </a:bodyPr>
          <a:lstStyle/>
          <a:p>
            <a:pPr marL="0" lvl="0" indent="0" algn="ctr">
              <a:buNone/>
            </a:pPr>
            <a:r>
              <a:rPr lang="ru-RU" sz="4300" dirty="0">
                <a:solidFill>
                  <a:srgbClr val="C00000"/>
                </a:solidFill>
              </a:rPr>
              <a:t>Ссылки на интернет ресурсы: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err="1">
                <a:solidFill>
                  <a:schemeClr val="bg1"/>
                </a:solidFill>
              </a:rPr>
              <a:t>Гифка</a:t>
            </a:r>
            <a:r>
              <a:rPr lang="ru-RU" dirty="0">
                <a:solidFill>
                  <a:schemeClr val="bg1"/>
                </a:solidFill>
              </a:rPr>
              <a:t> зеленый фон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http://www.playcast.ru/uploads/2015/03/07/12515115.gif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Экран </a:t>
            </a:r>
            <a:r>
              <a:rPr lang="en-US" dirty="0">
                <a:solidFill>
                  <a:schemeClr val="bg1"/>
                </a:solidFill>
                <a:hlinkClick r:id="rId4"/>
              </a:rPr>
              <a:t>http://pngimg.com/uploads/tv/tv_PNG39236.png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err="1">
                <a:solidFill>
                  <a:schemeClr val="bg1"/>
                </a:solidFill>
              </a:rPr>
              <a:t>Гифка</a:t>
            </a:r>
            <a:r>
              <a:rPr lang="ru-RU" dirty="0">
                <a:solidFill>
                  <a:schemeClr val="bg1"/>
                </a:solidFill>
              </a:rPr>
              <a:t> дед мороз </a:t>
            </a:r>
            <a:r>
              <a:rPr lang="en-US" dirty="0">
                <a:solidFill>
                  <a:schemeClr val="bg1"/>
                </a:solidFill>
                <a:hlinkClick r:id="rId5"/>
              </a:rPr>
              <a:t>https://ic.pics.livejournal.com/koroleva_t/28597693/5704/5704_original.gif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Картинка Признаки зимы </a:t>
            </a:r>
            <a:r>
              <a:rPr lang="en-US" dirty="0">
                <a:solidFill>
                  <a:schemeClr val="bg1"/>
                </a:solidFill>
                <a:hlinkClick r:id="rId6"/>
              </a:rPr>
              <a:t>http://jpuzz.ru/public/26681/7778702085.jpg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Картинка сани </a:t>
            </a:r>
            <a:r>
              <a:rPr lang="en-US" dirty="0">
                <a:solidFill>
                  <a:schemeClr val="bg1"/>
                </a:solidFill>
                <a:hlinkClick r:id="rId7"/>
              </a:rPr>
              <a:t>https://fontalpina.com/images/christmas-clipart-red-sleigh-1.png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Берлога </a:t>
            </a:r>
            <a:r>
              <a:rPr lang="en-US" dirty="0">
                <a:solidFill>
                  <a:schemeClr val="bg1"/>
                </a:solidFill>
                <a:hlinkClick r:id="rId8"/>
              </a:rPr>
              <a:t>https://detskie-pesni.com/_ld/2/66737526.png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Медведь спит </a:t>
            </a:r>
            <a:r>
              <a:rPr lang="en-US" dirty="0">
                <a:solidFill>
                  <a:schemeClr val="bg1"/>
                </a:solidFill>
                <a:hlinkClick r:id="rId9"/>
              </a:rPr>
              <a:t>https://c7.hotpng.com/preview/891/316/872/bear-sleep-in-non-human-animals-illustration-sleeping-bear.jpg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Медведь стоит </a:t>
            </a:r>
            <a:r>
              <a:rPr lang="en-US" dirty="0">
                <a:solidFill>
                  <a:schemeClr val="bg1"/>
                </a:solidFill>
                <a:hlinkClick r:id="rId10"/>
              </a:rPr>
              <a:t>https://cdn5.vectorstock.com/i/1000x1000/53/49/bear-vector-1175349.jpg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62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A7871F7-8CDD-4B75-BF70-F83EE670E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200"/>
            <a:ext cx="10515600" cy="5973763"/>
          </a:xfrm>
        </p:spPr>
        <p:txBody>
          <a:bodyPr>
            <a:normAutofit fontScale="92500" lnSpcReduction="20000"/>
          </a:bodyPr>
          <a:lstStyle/>
          <a:p>
            <a:pPr marL="0" lvl="0" indent="0" algn="ctr">
              <a:buNone/>
            </a:pPr>
            <a:r>
              <a:rPr lang="ru-RU" sz="4300" dirty="0">
                <a:solidFill>
                  <a:srgbClr val="C00000"/>
                </a:solidFill>
              </a:rPr>
              <a:t>Ссылки на интернет ресурсы: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Озеро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https://ocw.cs.pub.ro/courses/_media/programare/teme_2018/kisspng-iceberg-download-iceberg-5a7a4d7fecd2b2.5320859115179646719701.png?w=600&amp;tok=a19b39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Коньки </a:t>
            </a:r>
            <a:r>
              <a:rPr lang="en-US" dirty="0">
                <a:solidFill>
                  <a:schemeClr val="bg1"/>
                </a:solidFill>
                <a:hlinkClick r:id="rId4"/>
              </a:rPr>
              <a:t>http://pngimg.com/uploads/ice_skates/ice_skates_PNG39.png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Заяц </a:t>
            </a:r>
            <a:r>
              <a:rPr lang="en-US" dirty="0">
                <a:solidFill>
                  <a:schemeClr val="bg1"/>
                </a:solidFill>
                <a:hlinkClick r:id="rId5"/>
              </a:rPr>
              <a:t>http://img1.liveinternet.ru/images/attach/d/2/146/27/146027121_23.png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Футбольный мяч </a:t>
            </a:r>
            <a:r>
              <a:rPr lang="ru-RU" dirty="0" err="1">
                <a:solidFill>
                  <a:schemeClr val="bg1"/>
                </a:solidFill>
              </a:rPr>
              <a:t>гифка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hlinkClick r:id="rId6"/>
              </a:rPr>
              <a:t>https://0lik.ru/files/less/2.gif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Ворона </a:t>
            </a:r>
            <a:r>
              <a:rPr lang="ru-RU" dirty="0" err="1">
                <a:solidFill>
                  <a:schemeClr val="bg1"/>
                </a:solidFill>
              </a:rPr>
              <a:t>гифка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hlinkClick r:id="rId7"/>
              </a:rPr>
              <a:t>https://kartinki.org/uploads/posts/2017-08/1502574313_1729-vorona-iz-multfilma.gif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Песня «Морозный денек» </a:t>
            </a:r>
            <a:r>
              <a:rPr lang="en-US" dirty="0">
                <a:solidFill>
                  <a:schemeClr val="bg1"/>
                </a:solidFill>
                <a:hlinkClick r:id="rId8"/>
              </a:rPr>
              <a:t>https://wwh.lalamus.mobi/music/%D0%B7%D0%B8%D0%BC%D0%BD%D1%8F%D1%8F+%D0%BC%D1%83%D0%B7%D1%8B%D0%BA%D0%B0+%D0%B4%D0%BB%D1%8F+%D0%B4%D0%B5%D1%82%D0%B5%D0%B9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Песня Слова и музыка: Юлия Филиппова </a:t>
            </a:r>
            <a:r>
              <a:rPr lang="en-US" dirty="0">
                <a:solidFill>
                  <a:schemeClr val="bg1"/>
                </a:solidFill>
                <a:hlinkClick r:id="rId9"/>
              </a:rPr>
              <a:t>http://chudesenka.ru/2492-snegoviki.html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25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A7871F7-8CDD-4B75-BF70-F83EE670E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3200"/>
            <a:ext cx="10710333" cy="6248400"/>
          </a:xfrm>
        </p:spPr>
        <p:txBody>
          <a:bodyPr>
            <a:normAutofit fontScale="85000" lnSpcReduction="20000"/>
          </a:bodyPr>
          <a:lstStyle/>
          <a:p>
            <a:pPr marL="0" lvl="0" indent="0" algn="ctr">
              <a:buNone/>
            </a:pPr>
            <a:r>
              <a:rPr lang="ru-RU" sz="4700" dirty="0">
                <a:solidFill>
                  <a:srgbClr val="C00000"/>
                </a:solidFill>
              </a:rPr>
              <a:t>Ссылки на интернет ресурсы:</a:t>
            </a:r>
            <a:endParaRPr lang="ru-RU" dirty="0">
              <a:solidFill>
                <a:prstClr val="white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Птицы в кормушке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http://2.bp.blogspot.com/-1jlZIaU_CiM/UrAquDU7V_I/AAAAAAAABtE/iQEtWhZ5Tag/s1600/%D0%BF%D0%BE%D0%BA%D0%BE%D1%80%D0%BC%D0%B8+%D0%BF%D1%82%D0%B8%D1%86.jpg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Лиса в шубе </a:t>
            </a:r>
            <a:r>
              <a:rPr lang="en-US" dirty="0">
                <a:solidFill>
                  <a:schemeClr val="bg1"/>
                </a:solidFill>
                <a:hlinkClick r:id="rId4"/>
              </a:rPr>
              <a:t>http://confetti.kz/prazdnik/940/0200785.jpg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Лиса в сарафане </a:t>
            </a:r>
            <a:r>
              <a:rPr lang="en-US" dirty="0">
                <a:solidFill>
                  <a:schemeClr val="bg1"/>
                </a:solidFill>
                <a:hlinkClick r:id="rId5"/>
              </a:rPr>
              <a:t>https://www.stihi.ru/pics/2019/12/21/5125.jpg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Елка </a:t>
            </a:r>
            <a:r>
              <a:rPr lang="en-US" dirty="0">
                <a:solidFill>
                  <a:schemeClr val="bg1"/>
                </a:solidFill>
                <a:hlinkClick r:id="rId6"/>
              </a:rPr>
              <a:t>https://png.rinvik.ru/files/elka-narisovannaya-tochnye-linii-vetok.png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Рот </a:t>
            </a:r>
            <a:r>
              <a:rPr lang="ru-RU" dirty="0" err="1">
                <a:solidFill>
                  <a:schemeClr val="bg1"/>
                </a:solidFill>
              </a:rPr>
              <a:t>гифка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hlinkClick r:id="rId7"/>
              </a:rPr>
              <a:t>http://www.breda-en-alles-daaromheen.nl/er%20wordt%20geroddeld_bestanden/image001.gif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Снежинка </a:t>
            </a:r>
            <a:r>
              <a:rPr lang="en-US" dirty="0">
                <a:solidFill>
                  <a:schemeClr val="bg1"/>
                </a:solidFill>
                <a:hlinkClick r:id="rId8"/>
              </a:rPr>
              <a:t>https://avatars.mds.yandex.net/get-pdb/1383054/188afd1a-09c3-4142-a29d-a6b3aede5242/s1200?webp=false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Сосулька </a:t>
            </a:r>
            <a:r>
              <a:rPr lang="en-US" dirty="0">
                <a:solidFill>
                  <a:schemeClr val="bg1"/>
                </a:solidFill>
                <a:hlinkClick r:id="rId9"/>
              </a:rPr>
              <a:t>http://piramidka.net/wp-content/uploads/2016/02/4ldinki.png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Солнце </a:t>
            </a:r>
            <a:r>
              <a:rPr lang="en-US" dirty="0">
                <a:solidFill>
                  <a:schemeClr val="bg1"/>
                </a:solidFill>
                <a:hlinkClick r:id="rId10"/>
              </a:rPr>
              <a:t>https://vedgard.com/sites/default/files/%D0%9C%D0%BE%D0%B8%20%D1%84%D0%BE%D1%82%D0%BE%20-%2023437/%D0%A4%D0%BE%D1%82%D0%BE%20%D0%B2%20%D1%81%D0%BE%D0%B1%D1%8B%D1%82%D0%B8%D1%8F%D1%85/14796-29709.png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662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A7871F7-8CDD-4B75-BF70-F83EE670E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3200"/>
            <a:ext cx="10828867" cy="6273800"/>
          </a:xfrm>
        </p:spPr>
        <p:txBody>
          <a:bodyPr>
            <a:normAutofit fontScale="85000" lnSpcReduction="20000"/>
          </a:bodyPr>
          <a:lstStyle/>
          <a:p>
            <a:pPr marL="0" lvl="0" indent="0" algn="ctr">
              <a:buNone/>
            </a:pPr>
            <a:r>
              <a:rPr lang="ru-RU" sz="4700" dirty="0">
                <a:solidFill>
                  <a:srgbClr val="C00000"/>
                </a:solidFill>
              </a:rPr>
              <a:t>Ссылки на интернет ресурсы: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Ветер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https://pbs.twimg.com/media/C4Ii_JbW8AABGcX.png:large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Дети </a:t>
            </a:r>
            <a:r>
              <a:rPr lang="en-US" dirty="0">
                <a:solidFill>
                  <a:schemeClr val="bg1"/>
                </a:solidFill>
                <a:hlinkClick r:id="rId4"/>
              </a:rPr>
              <a:t>http://hatlnai.86.i-schools.ru/files/%D0%BA%D0%BE%D0%BD%D1%8C%D0%BA%D0%B8.png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Елка украшенная </a:t>
            </a:r>
            <a:r>
              <a:rPr lang="en-US" dirty="0">
                <a:solidFill>
                  <a:schemeClr val="bg1"/>
                </a:solidFill>
                <a:hlinkClick r:id="rId5"/>
              </a:rPr>
              <a:t>https://pngicon.ru/file/uploads/novogodnjaja-jolka.png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Снеговик </a:t>
            </a:r>
            <a:r>
              <a:rPr lang="en-US" dirty="0">
                <a:solidFill>
                  <a:schemeClr val="bg1"/>
                </a:solidFill>
                <a:hlinkClick r:id="rId6"/>
              </a:rPr>
              <a:t>http://zezete2.z.e.pic.centerblog.net/o/319a7644.png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Ветер для саней </a:t>
            </a:r>
            <a:r>
              <a:rPr lang="ru-RU" dirty="0" err="1">
                <a:solidFill>
                  <a:schemeClr val="bg1"/>
                </a:solidFill>
              </a:rPr>
              <a:t>гифка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hlinkClick r:id="rId7"/>
              </a:rPr>
              <a:t>http://www.playcast.ru/uploads/2018/09/23/25868107.gif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Правильный ответ звук </a:t>
            </a:r>
            <a:r>
              <a:rPr lang="en-US" dirty="0">
                <a:solidFill>
                  <a:schemeClr val="bg1"/>
                </a:solidFill>
                <a:hlinkClick r:id="rId8"/>
              </a:rPr>
              <a:t>https://qmusic.me/mp3/%D0%97%D0%B2%D1%83%D0%BA+%D0%BF%D1%80%D0%B0%D0%B2%D0%B8%D0%BB%D1%8C%D0%BD%D0%BE%D0%B3%D0%BE+%D0%BE%D1%82%D0%B2%D0%B5%D1%82%D0%B0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Неправильный ответ звук </a:t>
            </a:r>
            <a:r>
              <a:rPr lang="en-US" dirty="0">
                <a:solidFill>
                  <a:schemeClr val="bg1"/>
                </a:solidFill>
                <a:hlinkClick r:id="rId9"/>
              </a:rPr>
              <a:t>https://inkompmusic.ru/?song=%D0%9D%D0%B5%D0%BF%D1%80%D0%B0%D0%B2%D0%B8%D0%BB%D1%8C%D0%BD%D1%8B%D0%B9+%E2%80%93+%D0%BE%D1%82%D0%B2%D0%B5%D1%82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Елка </a:t>
            </a:r>
            <a:r>
              <a:rPr lang="ru-RU" dirty="0" err="1">
                <a:solidFill>
                  <a:schemeClr val="bg1"/>
                </a:solidFill>
              </a:rPr>
              <a:t>гифка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hlinkClick r:id="rId10"/>
              </a:rPr>
              <a:t>https://i.pinimg.com/originals/91/a5/d9/91a5d9b512dba11a69fa72297e61ca10.gif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rgbClr val="C00000"/>
                </a:solidFill>
              </a:rPr>
              <a:t>Авторская озвучка героев.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91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62FB3DF4-F096-404D-86BA-68D69E2BC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CD02407-89C9-4FB1-9232-9B76E18ADB26}"/>
              </a:ext>
            </a:extLst>
          </p:cNvPr>
          <p:cNvGrpSpPr/>
          <p:nvPr/>
        </p:nvGrpSpPr>
        <p:grpSpPr>
          <a:xfrm>
            <a:off x="1935480" y="-655320"/>
            <a:ext cx="8321040" cy="9982198"/>
            <a:chOff x="1121940" y="-563880"/>
            <a:chExt cx="10310552" cy="9982198"/>
          </a:xfrm>
        </p:grpSpPr>
        <p:pic>
          <p:nvPicPr>
            <p:cNvPr id="6" name="Рисунок 5" descr="Изображение выглядит как мобильный телефон, стол, носит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DDB4A325-775E-4FF2-8223-CF9CA20D6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520" y="259080"/>
              <a:ext cx="9576539" cy="9159238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электроника, монитор, снимок экрана, компьютер&#10;&#10;Автоматически созданное описание">
              <a:extLst>
                <a:ext uri="{FF2B5EF4-FFF2-40B4-BE49-F238E27FC236}">
                  <a16:creationId xmlns:a16="http://schemas.microsoft.com/office/drawing/2014/main" id="{E0E843A3-CD0E-4CDC-BFDD-97DA425C3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940" y="-563880"/>
              <a:ext cx="10310552" cy="8519160"/>
            </a:xfrm>
            <a:prstGeom prst="rect">
              <a:avLst/>
            </a:prstGeom>
          </p:spPr>
        </p:pic>
      </p:grpSp>
      <p:sp>
        <p:nvSpPr>
          <p:cNvPr id="7" name="Овал 6">
            <a:extLst>
              <a:ext uri="{FF2B5EF4-FFF2-40B4-BE49-F238E27FC236}">
                <a16:creationId xmlns:a16="http://schemas.microsoft.com/office/drawing/2014/main" id="{32E9B4B5-D25F-4DB2-8AFA-338EA1042B51}"/>
              </a:ext>
            </a:extLst>
          </p:cNvPr>
          <p:cNvSpPr/>
          <p:nvPr/>
        </p:nvSpPr>
        <p:spPr>
          <a:xfrm>
            <a:off x="182880" y="6217920"/>
            <a:ext cx="350520" cy="3962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28B5B6-9E4D-4F35-A2D7-79D07EC71F10}"/>
              </a:ext>
            </a:extLst>
          </p:cNvPr>
          <p:cNvSpPr/>
          <p:nvPr/>
        </p:nvSpPr>
        <p:spPr>
          <a:xfrm>
            <a:off x="11658600" y="6217920"/>
            <a:ext cx="350520" cy="3962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мороз1">
            <a:hlinkClick r:id="" action="ppaction://media"/>
            <a:extLst>
              <a:ext uri="{FF2B5EF4-FFF2-40B4-BE49-F238E27FC236}">
                <a16:creationId xmlns:a16="http://schemas.microsoft.com/office/drawing/2014/main" id="{29ED8FC4-3E9D-4F0D-8024-EC2C2DE0E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9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AD7F6E1-86F0-4724-8A67-550E5042E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Василий Богатырёв - Песня про коньки (minus)">
            <a:hlinkClick r:id="" action="ppaction://media"/>
            <a:extLst>
              <a:ext uri="{FF2B5EF4-FFF2-40B4-BE49-F238E27FC236}">
                <a16:creationId xmlns:a16="http://schemas.microsoft.com/office/drawing/2014/main" id="{1C0B8C6E-3D21-4905-AE12-C6C74703F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5359400"/>
            <a:ext cx="609600" cy="6096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214B2F61-1C17-4373-A242-D05E69152F7F}"/>
              </a:ext>
            </a:extLst>
          </p:cNvPr>
          <p:cNvSpPr/>
          <p:nvPr/>
        </p:nvSpPr>
        <p:spPr>
          <a:xfrm>
            <a:off x="182880" y="6217920"/>
            <a:ext cx="350520" cy="3962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7CE121F9-EA12-4D56-B527-34C08820A20D}"/>
              </a:ext>
            </a:extLst>
          </p:cNvPr>
          <p:cNvSpPr/>
          <p:nvPr/>
        </p:nvSpPr>
        <p:spPr>
          <a:xfrm>
            <a:off x="11460480" y="6217920"/>
            <a:ext cx="350520" cy="3962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1839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4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3BCCD3D1-A6B6-4170-AE87-AFB963959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8F3206-1052-4FE8-BAA4-C8225CCA9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433" y="0"/>
            <a:ext cx="1880507" cy="1774063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B8ABDF2F-DC43-44EA-B78C-152773301486}"/>
              </a:ext>
            </a:extLst>
          </p:cNvPr>
          <p:cNvSpPr/>
          <p:nvPr/>
        </p:nvSpPr>
        <p:spPr>
          <a:xfrm>
            <a:off x="182880" y="6217920"/>
            <a:ext cx="350520" cy="3962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69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C919043B-A4A9-447F-BDD9-A4929C485E8A}"/>
              </a:ext>
            </a:extLst>
          </p:cNvPr>
          <p:cNvSpPr/>
          <p:nvPr/>
        </p:nvSpPr>
        <p:spPr>
          <a:xfrm>
            <a:off x="2407920" y="2575560"/>
            <a:ext cx="4297680" cy="3505200"/>
          </a:xfrm>
          <a:prstGeom prst="triangle">
            <a:avLst>
              <a:gd name="adj" fmla="val 51436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bg1"/>
              </a:gs>
              <a:gs pos="76000">
                <a:schemeClr val="bg2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9F6732-AC0B-4FB4-B77B-E9F92092A79B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5" b="94286" l="1125" r="99250">
                        <a14:foregroundMark x1="10875" y1="31209" x2="12875" y2="39780"/>
                        <a14:foregroundMark x1="7000" y1="35165" x2="12375" y2="48132"/>
                        <a14:foregroundMark x1="12375" y1="48132" x2="12375" y2="48132"/>
                        <a14:foregroundMark x1="14375" y1="44835" x2="20625" y2="49231"/>
                        <a14:foregroundMark x1="25375" y1="49890" x2="28375" y2="57143"/>
                        <a14:foregroundMark x1="60875" y1="6813" x2="70875" y2="5055"/>
                        <a14:foregroundMark x1="70875" y1="5055" x2="75500" y2="7912"/>
                        <a14:foregroundMark x1="90750" y1="10769" x2="91875" y2="23736"/>
                        <a14:foregroundMark x1="85500" y1="67692" x2="95125" y2="80879"/>
                        <a14:foregroundMark x1="98250" y1="83077" x2="99250" y2="81538"/>
                        <a14:foregroundMark x1="80000" y1="90769" x2="73875" y2="89451"/>
                        <a14:foregroundMark x1="21625" y1="90549" x2="26750" y2="92747"/>
                        <a14:foregroundMark x1="48125" y1="92747" x2="56250" y2="90769"/>
                        <a14:foregroundMark x1="56250" y1="90769" x2="60500" y2="94505"/>
                        <a14:foregroundMark x1="4000" y1="61978" x2="5250" y2="76484"/>
                        <a14:foregroundMark x1="5250" y1="76484" x2="5500" y2="77143"/>
                        <a14:foregroundMark x1="1125" y1="68088" x2="1125" y2="69890"/>
                        <a14:foregroundMark x1="1125" y1="60000" x2="1125" y2="66198"/>
                        <a14:backgroundMark x1="67500" y1="659" x2="68625" y2="0"/>
                        <a14:backgroundMark x1="750" y1="67692" x2="1500" y2="66593"/>
                        <a14:backgroundMark x1="1250" y1="66813" x2="625" y2="66154"/>
                        <a14:backgroundMark x1="1000" y1="66154" x2="1250" y2="66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066" y="5085874"/>
            <a:ext cx="3780534" cy="1689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83F506ED-9600-4B81-B19D-32AC08A8AF4B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0" b="96345" l="3597" r="97662">
                        <a14:foregroundMark x1="67626" y1="6266" x2="58094" y2="4700"/>
                        <a14:foregroundMark x1="58094" y1="4700" x2="57374" y2="4700"/>
                        <a14:foregroundMark x1="87591" y1="65046" x2="86691" y2="66319"/>
                        <a14:foregroundMark x1="93525" y1="56658" x2="92184" y2="58554"/>
                        <a14:foregroundMark x1="86691" y1="66319" x2="82374" y2="69452"/>
                        <a14:foregroundMark x1="97662" y1="58747" x2="96223" y2="63185"/>
                        <a14:foregroundMark x1="56115" y1="89817" x2="51884" y2="92674"/>
                        <a14:foregroundMark x1="40170" y1="96308" x2="39928" y2="96345"/>
                        <a14:foregroundMark x1="39928" y1="96345" x2="34712" y2="94517"/>
                        <a14:foregroundMark x1="51978" y1="92167" x2="51231" y2="92144"/>
                        <a14:foregroundMark x1="8813" y1="71279" x2="3597" y2="69713"/>
                        <a14:backgroundMark x1="90468" y1="60836" x2="86871" y2="63969"/>
                        <a14:backgroundMark x1="92986" y1="59791" x2="89748" y2="62402"/>
                        <a14:backgroundMark x1="50540" y1="91384" x2="45324" y2="92428"/>
                        <a14:backgroundMark x1="45144" y1="92428" x2="39029" y2="93995"/>
                        <a14:backgroundMark x1="45324" y1="93473" x2="43165" y2="91384"/>
                        <a14:backgroundMark x1="45504" y1="91906" x2="44784" y2="91906"/>
                        <a14:backgroundMark x1="51259" y1="92167" x2="50360" y2="94256"/>
                        <a14:backgroundMark x1="19604" y1="76501" x2="16547" y2="77807"/>
                        <a14:backgroundMark x1="72662" y1="68407" x2="64209" y2="65013"/>
                        <a14:backgroundMark x1="64209" y1="65013" x2="62230" y2="62663"/>
                        <a14:backgroundMark x1="71942" y1="73107" x2="58633" y2="65274"/>
                        <a14:backgroundMark x1="58633" y1="65274" x2="62770" y2="63446"/>
                        <a14:backgroundMark x1="71223" y1="64752" x2="65647" y2="69974"/>
                        <a14:backgroundMark x1="67986" y1="63446" x2="71223" y2="71018"/>
                        <a14:backgroundMark x1="60612" y1="66580" x2="55396" y2="55091"/>
                        <a14:backgroundMark x1="55396" y1="55091" x2="55755" y2="65796"/>
                        <a14:backgroundMark x1="59532" y1="72324" x2="67986" y2="72324"/>
                        <a14:backgroundMark x1="67986" y1="72324" x2="65468" y2="72063"/>
                        <a14:backgroundMark x1="66547" y1="76240" x2="59173" y2="75979"/>
                        <a14:backgroundMark x1="68345" y1="78590" x2="62050" y2="78329"/>
                        <a14:backgroundMark x1="60072" y1="76762" x2="55396" y2="75718"/>
                        <a14:backgroundMark x1="71763" y1="78068" x2="75180" y2="73629"/>
                        <a14:backgroundMark x1="74281" y1="71802" x2="78777" y2="68668"/>
                        <a14:backgroundMark x1="74460" y1="51175" x2="66906" y2="52219"/>
                        <a14:backgroundMark x1="64928" y1="53786" x2="65647" y2="53264"/>
                        <a14:backgroundMark x1="68165" y1="49347" x2="58453" y2="47520"/>
                        <a14:backgroundMark x1="58453" y1="47520" x2="57914" y2="48042"/>
                        <a14:backgroundMark x1="66727" y1="41253" x2="56475" y2="44125"/>
                        <a14:backgroundMark x1="56475" y1="44125" x2="53597" y2="49086"/>
                        <a14:backgroundMark x1="77698" y1="75718" x2="73741" y2="77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6890" y="2341164"/>
            <a:ext cx="8357190" cy="5376071"/>
          </a:xfrm>
          <a:prstGeom prst="rect">
            <a:avLst/>
          </a:prstGeom>
        </p:spPr>
      </p:pic>
      <p:pic>
        <p:nvPicPr>
          <p:cNvPr id="5" name="Рисунок 4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4B24897D-BBA3-4294-A061-B9C76BD27A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1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C919043B-A4A9-447F-BDD9-A4929C485E8A}"/>
              </a:ext>
            </a:extLst>
          </p:cNvPr>
          <p:cNvSpPr/>
          <p:nvPr/>
        </p:nvSpPr>
        <p:spPr>
          <a:xfrm>
            <a:off x="2407920" y="2575560"/>
            <a:ext cx="4297680" cy="4282440"/>
          </a:xfrm>
          <a:prstGeom prst="triangle">
            <a:avLst>
              <a:gd name="adj" fmla="val 51436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bg1"/>
              </a:gs>
              <a:gs pos="76000">
                <a:schemeClr val="bg2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F74CAB28-8209-488C-8208-5DEB4DEE66A9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0" b="96345" l="3597" r="97662">
                        <a14:foregroundMark x1="67626" y1="6266" x2="58094" y2="4700"/>
                        <a14:foregroundMark x1="58094" y1="4700" x2="57374" y2="4700"/>
                        <a14:foregroundMark x1="87591" y1="65046" x2="86691" y2="66319"/>
                        <a14:foregroundMark x1="93525" y1="56658" x2="92184" y2="58554"/>
                        <a14:foregroundMark x1="86691" y1="66319" x2="82374" y2="69452"/>
                        <a14:foregroundMark x1="97662" y1="58747" x2="96223" y2="63185"/>
                        <a14:foregroundMark x1="56115" y1="89817" x2="51884" y2="92674"/>
                        <a14:foregroundMark x1="40170" y1="96308" x2="39928" y2="96345"/>
                        <a14:foregroundMark x1="39928" y1="96345" x2="34712" y2="94517"/>
                        <a14:foregroundMark x1="51978" y1="92167" x2="51231" y2="92144"/>
                        <a14:foregroundMark x1="8813" y1="71279" x2="3597" y2="69713"/>
                        <a14:backgroundMark x1="90468" y1="60836" x2="86871" y2="63969"/>
                        <a14:backgroundMark x1="92986" y1="59791" x2="89748" y2="62402"/>
                        <a14:backgroundMark x1="50540" y1="91384" x2="45324" y2="92428"/>
                        <a14:backgroundMark x1="45144" y1="92428" x2="39029" y2="93995"/>
                        <a14:backgroundMark x1="45324" y1="93473" x2="43165" y2="91384"/>
                        <a14:backgroundMark x1="45504" y1="91906" x2="44784" y2="91906"/>
                        <a14:backgroundMark x1="51259" y1="92167" x2="50360" y2="94256"/>
                        <a14:backgroundMark x1="19604" y1="76501" x2="16547" y2="77807"/>
                        <a14:backgroundMark x1="72662" y1="68407" x2="64209" y2="65013"/>
                        <a14:backgroundMark x1="64209" y1="65013" x2="62230" y2="62663"/>
                        <a14:backgroundMark x1="71942" y1="73107" x2="58633" y2="65274"/>
                        <a14:backgroundMark x1="58633" y1="65274" x2="62770" y2="63446"/>
                        <a14:backgroundMark x1="71223" y1="64752" x2="65647" y2="69974"/>
                        <a14:backgroundMark x1="67986" y1="63446" x2="71223" y2="71018"/>
                        <a14:backgroundMark x1="60612" y1="66580" x2="55396" y2="55091"/>
                        <a14:backgroundMark x1="55396" y1="55091" x2="55755" y2="65796"/>
                        <a14:backgroundMark x1="59532" y1="72324" x2="67986" y2="72324"/>
                        <a14:backgroundMark x1="67986" y1="72324" x2="65468" y2="72063"/>
                        <a14:backgroundMark x1="66547" y1="76240" x2="59173" y2="75979"/>
                        <a14:backgroundMark x1="68345" y1="78590" x2="62050" y2="78329"/>
                        <a14:backgroundMark x1="60072" y1="76762" x2="55396" y2="75718"/>
                        <a14:backgroundMark x1="71763" y1="78068" x2="75180" y2="73629"/>
                        <a14:backgroundMark x1="74281" y1="71802" x2="78777" y2="68668"/>
                        <a14:backgroundMark x1="74460" y1="51175" x2="66906" y2="52219"/>
                        <a14:backgroundMark x1="64928" y1="53786" x2="65647" y2="53264"/>
                        <a14:backgroundMark x1="68165" y1="49347" x2="58453" y2="47520"/>
                        <a14:backgroundMark x1="58453" y1="47520" x2="57914" y2="48042"/>
                        <a14:backgroundMark x1="66727" y1="41253" x2="56475" y2="44125"/>
                        <a14:backgroundMark x1="56475" y1="44125" x2="53597" y2="49086"/>
                        <a14:backgroundMark x1="77698" y1="75718" x2="73741" y2="77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6890" y="2341164"/>
            <a:ext cx="8357190" cy="5376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37FD18-EFD1-4142-98BB-10A1F38B03F8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" b="90926" l="9571" r="93429">
                        <a14:foregroundMark x1="38429" y1="8148" x2="58429" y2="6481"/>
                        <a14:foregroundMark x1="49000" y1="2500" x2="55143" y2="2315"/>
                        <a14:foregroundMark x1="51857" y1="14074" x2="56571" y2="12685"/>
                        <a14:foregroundMark x1="54429" y1="12870" x2="59143" y2="13889"/>
                        <a14:foregroundMark x1="64857" y1="15278" x2="67286" y2="18704"/>
                        <a14:foregroundMark x1="65857" y1="12500" x2="69000" y2="14537"/>
                        <a14:foregroundMark x1="92571" y1="30926" x2="93286" y2="34815"/>
                        <a14:foregroundMark x1="23429" y1="90926" x2="31571" y2="90463"/>
                        <a14:foregroundMark x1="93857" y1="78056" x2="93857" y2="75278"/>
                        <a14:foregroundMark x1="53000" y1="13426" x2="59143" y2="13611"/>
                        <a14:foregroundMark x1="36000" y1="2593" x2="40857" y2="2963"/>
                        <a14:foregroundMark x1="37286" y1="2037" x2="39429" y2="2500"/>
                        <a14:foregroundMark x1="50143" y1="1111" x2="54429" y2="1111"/>
                        <a14:foregroundMark x1="10571" y1="64167" x2="10000" y2="60278"/>
                        <a14:foregroundMark x1="10000" y1="56852" x2="12000" y2="55833"/>
                        <a14:foregroundMark x1="10714" y1="63981" x2="10286" y2="59537"/>
                        <a14:foregroundMark x1="10286" y1="47315" x2="10286" y2="42315"/>
                        <a14:foregroundMark x1="10000" y1="47407" x2="9571" y2="43611"/>
                      </a14:backgroundRemoval>
                    </a14:imgEffect>
                    <a14:imgEffect>
                      <a14:sharpenSoften amount="33000"/>
                    </a14:imgEffect>
                    <a14:imgEffect>
                      <a14:colorTemperature colorTemp="5527"/>
                    </a14:imgEffect>
                    <a14:imgEffect>
                      <a14:saturation sat="343000"/>
                    </a14:imgEffect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1198" y="1759105"/>
            <a:ext cx="3261362" cy="5376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медведь">
            <a:hlinkClick r:id="" action="ppaction://media"/>
            <a:extLst>
              <a:ext uri="{FF2B5EF4-FFF2-40B4-BE49-F238E27FC236}">
                <a16:creationId xmlns:a16="http://schemas.microsoft.com/office/drawing/2014/main" id="{2A412387-2DB8-400F-BE9B-4D9AEE67C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дождь, природа, большо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EF9D1E71-7C54-4734-99EA-6117CE2CCA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2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D6B2F7-C368-4918-8389-22EC820ED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37"/>
            <a:ext cx="12192000" cy="679132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1CDE762-A05F-46A1-BD8C-32D00E195E17}"/>
              </a:ext>
            </a:extLst>
          </p:cNvPr>
          <p:cNvSpPr/>
          <p:nvPr/>
        </p:nvSpPr>
        <p:spPr>
          <a:xfrm>
            <a:off x="0" y="0"/>
            <a:ext cx="2933700" cy="33963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6383824-CD1E-4232-A329-0034F968FC49}"/>
              </a:ext>
            </a:extLst>
          </p:cNvPr>
          <p:cNvSpPr/>
          <p:nvPr/>
        </p:nvSpPr>
        <p:spPr>
          <a:xfrm>
            <a:off x="9258300" y="-1"/>
            <a:ext cx="2933700" cy="33963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0C717E5-5CE3-40F1-8120-7F0BEA016B03}"/>
              </a:ext>
            </a:extLst>
          </p:cNvPr>
          <p:cNvSpPr/>
          <p:nvPr/>
        </p:nvSpPr>
        <p:spPr>
          <a:xfrm>
            <a:off x="6165850" y="0"/>
            <a:ext cx="2933700" cy="33963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8A525B3-611C-4590-9B59-3E90A8555CB9}"/>
              </a:ext>
            </a:extLst>
          </p:cNvPr>
          <p:cNvSpPr/>
          <p:nvPr/>
        </p:nvSpPr>
        <p:spPr>
          <a:xfrm>
            <a:off x="3082925" y="-2"/>
            <a:ext cx="2933700" cy="33963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ED86809-FB8E-439D-8523-A9585136E50D}"/>
              </a:ext>
            </a:extLst>
          </p:cNvPr>
          <p:cNvSpPr/>
          <p:nvPr/>
        </p:nvSpPr>
        <p:spPr>
          <a:xfrm>
            <a:off x="0" y="3461652"/>
            <a:ext cx="2933700" cy="33963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727004E-ACCF-4EE2-BAA7-D22A6CDA4F09}"/>
              </a:ext>
            </a:extLst>
          </p:cNvPr>
          <p:cNvSpPr/>
          <p:nvPr/>
        </p:nvSpPr>
        <p:spPr>
          <a:xfrm>
            <a:off x="3082925" y="3461650"/>
            <a:ext cx="2933700" cy="33963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D26D8C9-EC0E-4FFE-BDCE-4DDF8D47735D}"/>
              </a:ext>
            </a:extLst>
          </p:cNvPr>
          <p:cNvSpPr/>
          <p:nvPr/>
        </p:nvSpPr>
        <p:spPr>
          <a:xfrm>
            <a:off x="6175375" y="3461651"/>
            <a:ext cx="2933700" cy="33963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5726625-57E6-4F07-8199-AE1CB8F112AD}"/>
              </a:ext>
            </a:extLst>
          </p:cNvPr>
          <p:cNvSpPr/>
          <p:nvPr/>
        </p:nvSpPr>
        <p:spPr>
          <a:xfrm>
            <a:off x="9258300" y="3461651"/>
            <a:ext cx="2933700" cy="33963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492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1168</Words>
  <Application>Microsoft Office PowerPoint</Application>
  <PresentationFormat>Широкоэкранный</PresentationFormat>
  <Paragraphs>123</Paragraphs>
  <Slides>39</Slides>
  <Notes>0</Notes>
  <HiddenSlides>0</HiddenSlides>
  <MMClips>20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Тема Office</vt:lpstr>
      <vt:lpstr>«Как снеговик санки чинил». Развлечение для детей старшего дошкольного возраста.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КОНЕЦ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232</cp:revision>
  <dcterms:created xsi:type="dcterms:W3CDTF">2020-01-04T15:29:10Z</dcterms:created>
  <dcterms:modified xsi:type="dcterms:W3CDTF">2020-03-16T07:43:43Z</dcterms:modified>
</cp:coreProperties>
</file>